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17610138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6224" autoAdjust="0"/>
  </p:normalViewPr>
  <p:slideViewPr>
    <p:cSldViewPr snapToGrid="0">
      <p:cViewPr varScale="1">
        <p:scale>
          <a:sx n="79" d="100"/>
          <a:sy n="79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39258-E5B9-4EE5-AD46-0C0DC25E70E2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F51F7-B59D-4CCD-91B5-14077FA7A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0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- logo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610138" cy="990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5A4282-3A29-4D13-B164-B5271EF9D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4"/>
          <a:stretch/>
        </p:blipFill>
        <p:spPr>
          <a:xfrm>
            <a:off x="5794611" y="3823151"/>
            <a:ext cx="6020921" cy="22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1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head Slide - light 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0507" y="3518256"/>
            <a:ext cx="15849124" cy="1364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796845"/>
            <a:ext cx="8474698" cy="7215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17984-F2BA-462F-956F-288D052E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9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head Slide - blue 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0507" y="3518256"/>
            <a:ext cx="15849124" cy="1364463"/>
          </a:xfrm>
          <a:noFill/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796845"/>
            <a:ext cx="8474698" cy="72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76E4A-9974-44AA-92DD-F375B8AD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subhead Slide - blue 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0507" y="3518256"/>
            <a:ext cx="15849124" cy="1364463"/>
          </a:xfrm>
          <a:noFill/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796845"/>
            <a:ext cx="8474698" cy="72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76E4A-9974-44AA-92DD-F375B8AD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2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Logo -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0507" y="3302000"/>
            <a:ext cx="15849124" cy="165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436070"/>
            <a:ext cx="8474698" cy="72154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D5E8C-EA63-4246-B467-CB2EA3320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4"/>
          <a:stretch/>
        </p:blipFill>
        <p:spPr>
          <a:xfrm>
            <a:off x="724107" y="7178943"/>
            <a:ext cx="5591255" cy="20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7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Logo - blue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0507" y="3302000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436070"/>
            <a:ext cx="8474698" cy="72154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9087CF-218B-442F-ABCE-36726259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" y="7113454"/>
            <a:ext cx="9061328" cy="22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5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Logo - blue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0507" y="3302000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436070"/>
            <a:ext cx="8474698" cy="72154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9087CF-218B-442F-ABCE-36726259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" y="7113454"/>
            <a:ext cx="9061328" cy="22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 with tex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80507" y="2210726"/>
            <a:ext cx="15849124" cy="617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5E0C9-4DEF-4963-B351-AB26FE8DD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5298C6-A1AD-4EF4-B3FB-07D1EDB4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86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 blu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751019" cy="990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526857" y="-7901331"/>
            <a:ext cx="17135997" cy="17186680"/>
          </a:xfrm>
          <a:prstGeom prst="pie">
            <a:avLst>
              <a:gd name="adj1" fmla="val 5389127"/>
              <a:gd name="adj2" fmla="val 10797264"/>
            </a:avLst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5187" y="2950759"/>
            <a:ext cx="15329381" cy="3849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F2D8A-D8B8-4AAE-8578-F2ED281EE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8033E3-E3A5-45CF-B90B-DFF5BE3AB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6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xample -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7610138" cy="990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610138" cy="9906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903">
              <a:solidFill>
                <a:schemeClr val="tx1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292920" y="2929717"/>
            <a:ext cx="6651645" cy="3849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423046-3297-46C8-8155-5627C215B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8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"/>
            <a:ext cx="17610138" cy="100426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  <p:sp>
        <p:nvSpPr>
          <p:cNvPr id="9" name="Rectangle 8"/>
          <p:cNvSpPr/>
          <p:nvPr/>
        </p:nvSpPr>
        <p:spPr>
          <a:xfrm>
            <a:off x="8676031" y="2"/>
            <a:ext cx="8934107" cy="100426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7881" y="776945"/>
            <a:ext cx="7380273" cy="7252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9381015" y="776945"/>
            <a:ext cx="7380273" cy="72522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BB683-47A3-4609-9157-578AB7276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8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610138" cy="9906000"/>
          </a:xfrm>
        </p:spPr>
        <p:txBody>
          <a:bodyPr/>
          <a:lstStyle>
            <a:lvl1pPr marL="0" indent="0">
              <a:buNone/>
              <a:defRPr sz="1582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A2D98-BE9F-464A-A589-98749B03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3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"/>
            <a:ext cx="8805069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7881" y="776945"/>
            <a:ext cx="7380273" cy="7252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9381015" y="776945"/>
            <a:ext cx="7380273" cy="7252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A08089-4DD3-4FB3-8F2C-333839950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41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ttern background - small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760BF6-078E-4ACA-BBD2-16E74D169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64D53D-31CA-4BE5-B906-54907C48DD09}"/>
              </a:ext>
            </a:extLst>
          </p:cNvPr>
          <p:cNvSpPr txBox="1"/>
          <p:nvPr/>
        </p:nvSpPr>
        <p:spPr>
          <a:xfrm>
            <a:off x="-1597310" y="-4112758"/>
            <a:ext cx="19959310" cy="31521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4233" dirty="0">
                <a:solidFill>
                  <a:schemeClr val="accent1"/>
                </a:solidFill>
                <a:latin typeface="+mj-lt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AF8B2-47E1-4192-A7EB-B1B20F9E9FFD}"/>
              </a:ext>
            </a:extLst>
          </p:cNvPr>
          <p:cNvSpPr txBox="1"/>
          <p:nvPr/>
        </p:nvSpPr>
        <p:spPr>
          <a:xfrm>
            <a:off x="5412483" y="-582401"/>
            <a:ext cx="7249100" cy="12725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090" dirty="0">
                <a:solidFill>
                  <a:schemeClr val="accent1"/>
                </a:solidFill>
                <a:latin typeface="+mj-lt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3F0EF-6348-4F41-B0C7-CEBABE2D3F12}"/>
              </a:ext>
            </a:extLst>
          </p:cNvPr>
          <p:cNvSpPr txBox="1"/>
          <p:nvPr/>
        </p:nvSpPr>
        <p:spPr>
          <a:xfrm>
            <a:off x="7373082" y="1401401"/>
            <a:ext cx="13980109" cy="21932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1925" dirty="0">
                <a:solidFill>
                  <a:schemeClr val="accent1"/>
                </a:solidFill>
                <a:latin typeface="+mj-lt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9C092-158C-4584-865E-0AA4D21ECBBD}"/>
              </a:ext>
            </a:extLst>
          </p:cNvPr>
          <p:cNvSpPr txBox="1"/>
          <p:nvPr/>
        </p:nvSpPr>
        <p:spPr>
          <a:xfrm>
            <a:off x="3577988" y="4214995"/>
            <a:ext cx="5452492" cy="1828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8188" dirty="0">
                <a:solidFill>
                  <a:schemeClr val="accent1"/>
                </a:solidFill>
                <a:latin typeface="+mj-lt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5FEA-350A-499F-BBED-F7AF922E6349}"/>
              </a:ext>
            </a:extLst>
          </p:cNvPr>
          <p:cNvSpPr txBox="1"/>
          <p:nvPr/>
        </p:nvSpPr>
        <p:spPr>
          <a:xfrm>
            <a:off x="12197660" y="362602"/>
            <a:ext cx="5849211" cy="3053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7805" dirty="0">
                <a:solidFill>
                  <a:schemeClr val="accent1"/>
                </a:solidFill>
                <a:latin typeface="+mj-l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7150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i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"/>
            <a:ext cx="17610138" cy="9905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6858" y="4949947"/>
            <a:ext cx="9083282" cy="49565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7881" y="776945"/>
            <a:ext cx="7380273" cy="7252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526854" y="1"/>
            <a:ext cx="9083285" cy="49499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9342409" y="5582469"/>
            <a:ext cx="7533976" cy="72522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312FB-9442-4AFC-A5EB-F06E3BE24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92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tile with image revers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"/>
            <a:ext cx="17610138" cy="9905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 dirty="0"/>
          </a:p>
        </p:txBody>
      </p:sp>
      <p:sp>
        <p:nvSpPr>
          <p:cNvPr id="6" name="Rectangle 5"/>
          <p:cNvSpPr/>
          <p:nvPr/>
        </p:nvSpPr>
        <p:spPr>
          <a:xfrm>
            <a:off x="0" y="4949137"/>
            <a:ext cx="9083282" cy="49565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496113" y="625604"/>
            <a:ext cx="7380273" cy="7252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083285" cy="49499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74653" y="5334819"/>
            <a:ext cx="7533976" cy="30164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1D231-830F-4F42-BB6F-8CA220C9F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7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"/>
            <a:ext cx="17610138" cy="9905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7881" y="776945"/>
            <a:ext cx="7380273" cy="72522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525955" y="-1"/>
            <a:ext cx="9084184" cy="9905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A5FF48-63DF-47D5-9862-AF35514D7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2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 and text 4 column light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51CA-6AB9-459A-B308-83C9558BDBEE}"/>
              </a:ext>
            </a:extLst>
          </p:cNvPr>
          <p:cNvSpPr/>
          <p:nvPr/>
        </p:nvSpPr>
        <p:spPr>
          <a:xfrm>
            <a:off x="3296841" y="2527740"/>
            <a:ext cx="11016461" cy="794757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903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7644E4-6A7D-43E1-95AF-C6816170F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5530" y="2990145"/>
            <a:ext cx="9847616" cy="6518392"/>
          </a:xfrm>
        </p:spPr>
        <p:txBody>
          <a:bodyPr/>
          <a:lstStyle>
            <a:lvl1pPr>
              <a:defRPr>
                <a:solidFill>
                  <a:srgbClr val="FF473D"/>
                </a:solidFill>
              </a:defRPr>
            </a:lvl1pPr>
            <a:lvl2pPr>
              <a:defRPr>
                <a:solidFill>
                  <a:srgbClr val="FF473D"/>
                </a:solidFill>
              </a:defRPr>
            </a:lvl2pPr>
            <a:lvl3pPr>
              <a:defRPr>
                <a:solidFill>
                  <a:srgbClr val="FF473D"/>
                </a:solidFill>
              </a:defRPr>
            </a:lvl3pPr>
            <a:lvl4pPr>
              <a:defRPr>
                <a:solidFill>
                  <a:srgbClr val="FF473D"/>
                </a:solidFill>
              </a:defRPr>
            </a:lvl4pPr>
            <a:lvl5pPr>
              <a:defRPr>
                <a:solidFill>
                  <a:srgbClr val="FF473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3896A-FB1C-4684-B482-788D7D12E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04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 and text 4 column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47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51CA-6AB9-459A-B308-83C9558BDBEE}"/>
              </a:ext>
            </a:extLst>
          </p:cNvPr>
          <p:cNvSpPr/>
          <p:nvPr/>
        </p:nvSpPr>
        <p:spPr>
          <a:xfrm>
            <a:off x="3296841" y="2527740"/>
            <a:ext cx="11016461" cy="7947570"/>
          </a:xfrm>
          <a:custGeom>
            <a:avLst/>
            <a:gdLst>
              <a:gd name="connsiteX0" fmla="*/ 0 w 11016461"/>
              <a:gd name="connsiteY0" fmla="*/ 0 h 7947570"/>
              <a:gd name="connsiteX1" fmla="*/ 578364 w 11016461"/>
              <a:gd name="connsiteY1" fmla="*/ 0 h 7947570"/>
              <a:gd name="connsiteX2" fmla="*/ 936399 w 11016461"/>
              <a:gd name="connsiteY2" fmla="*/ 0 h 7947570"/>
              <a:gd name="connsiteX3" fmla="*/ 1624928 w 11016461"/>
              <a:gd name="connsiteY3" fmla="*/ 0 h 7947570"/>
              <a:gd name="connsiteX4" fmla="*/ 2313457 w 11016461"/>
              <a:gd name="connsiteY4" fmla="*/ 0 h 7947570"/>
              <a:gd name="connsiteX5" fmla="*/ 2891821 w 11016461"/>
              <a:gd name="connsiteY5" fmla="*/ 0 h 7947570"/>
              <a:gd name="connsiteX6" fmla="*/ 3690514 w 11016461"/>
              <a:gd name="connsiteY6" fmla="*/ 0 h 7947570"/>
              <a:gd name="connsiteX7" fmla="*/ 4048549 w 11016461"/>
              <a:gd name="connsiteY7" fmla="*/ 0 h 7947570"/>
              <a:gd name="connsiteX8" fmla="*/ 4516749 w 11016461"/>
              <a:gd name="connsiteY8" fmla="*/ 0 h 7947570"/>
              <a:gd name="connsiteX9" fmla="*/ 5205278 w 11016461"/>
              <a:gd name="connsiteY9" fmla="*/ 0 h 7947570"/>
              <a:gd name="connsiteX10" fmla="*/ 6003971 w 11016461"/>
              <a:gd name="connsiteY10" fmla="*/ 0 h 7947570"/>
              <a:gd name="connsiteX11" fmla="*/ 6472171 w 11016461"/>
              <a:gd name="connsiteY11" fmla="*/ 0 h 7947570"/>
              <a:gd name="connsiteX12" fmla="*/ 6940370 w 11016461"/>
              <a:gd name="connsiteY12" fmla="*/ 0 h 7947570"/>
              <a:gd name="connsiteX13" fmla="*/ 7298405 w 11016461"/>
              <a:gd name="connsiteY13" fmla="*/ 0 h 7947570"/>
              <a:gd name="connsiteX14" fmla="*/ 7656440 w 11016461"/>
              <a:gd name="connsiteY14" fmla="*/ 0 h 7947570"/>
              <a:gd name="connsiteX15" fmla="*/ 8124640 w 11016461"/>
              <a:gd name="connsiteY15" fmla="*/ 0 h 7947570"/>
              <a:gd name="connsiteX16" fmla="*/ 8482675 w 11016461"/>
              <a:gd name="connsiteY16" fmla="*/ 0 h 7947570"/>
              <a:gd name="connsiteX17" fmla="*/ 9391533 w 11016461"/>
              <a:gd name="connsiteY17" fmla="*/ 0 h 7947570"/>
              <a:gd name="connsiteX18" fmla="*/ 9969897 w 11016461"/>
              <a:gd name="connsiteY18" fmla="*/ 0 h 7947570"/>
              <a:gd name="connsiteX19" fmla="*/ 11016461 w 11016461"/>
              <a:gd name="connsiteY19" fmla="*/ 0 h 7947570"/>
              <a:gd name="connsiteX20" fmla="*/ 11016461 w 11016461"/>
              <a:gd name="connsiteY20" fmla="*/ 821249 h 7947570"/>
              <a:gd name="connsiteX21" fmla="*/ 11016461 w 11016461"/>
              <a:gd name="connsiteY21" fmla="*/ 1324595 h 7947570"/>
              <a:gd name="connsiteX22" fmla="*/ 11016461 w 11016461"/>
              <a:gd name="connsiteY22" fmla="*/ 1907417 h 7947570"/>
              <a:gd name="connsiteX23" fmla="*/ 11016461 w 11016461"/>
              <a:gd name="connsiteY23" fmla="*/ 2649190 h 7947570"/>
              <a:gd name="connsiteX24" fmla="*/ 11016461 w 11016461"/>
              <a:gd name="connsiteY24" fmla="*/ 3152536 h 7947570"/>
              <a:gd name="connsiteX25" fmla="*/ 11016461 w 11016461"/>
              <a:gd name="connsiteY25" fmla="*/ 3814834 h 7947570"/>
              <a:gd name="connsiteX26" fmla="*/ 11016461 w 11016461"/>
              <a:gd name="connsiteY26" fmla="*/ 4318180 h 7947570"/>
              <a:gd name="connsiteX27" fmla="*/ 11016461 w 11016461"/>
              <a:gd name="connsiteY27" fmla="*/ 5139429 h 7947570"/>
              <a:gd name="connsiteX28" fmla="*/ 11016461 w 11016461"/>
              <a:gd name="connsiteY28" fmla="*/ 5801726 h 7947570"/>
              <a:gd name="connsiteX29" fmla="*/ 11016461 w 11016461"/>
              <a:gd name="connsiteY29" fmla="*/ 6225596 h 7947570"/>
              <a:gd name="connsiteX30" fmla="*/ 11016461 w 11016461"/>
              <a:gd name="connsiteY30" fmla="*/ 6728943 h 7947570"/>
              <a:gd name="connsiteX31" fmla="*/ 11016461 w 11016461"/>
              <a:gd name="connsiteY31" fmla="*/ 7152813 h 7947570"/>
              <a:gd name="connsiteX32" fmla="*/ 11016461 w 11016461"/>
              <a:gd name="connsiteY32" fmla="*/ 7947570 h 7947570"/>
              <a:gd name="connsiteX33" fmla="*/ 10107603 w 11016461"/>
              <a:gd name="connsiteY33" fmla="*/ 7947570 h 7947570"/>
              <a:gd name="connsiteX34" fmla="*/ 9419074 w 11016461"/>
              <a:gd name="connsiteY34" fmla="*/ 7947570 h 7947570"/>
              <a:gd name="connsiteX35" fmla="*/ 8620381 w 11016461"/>
              <a:gd name="connsiteY35" fmla="*/ 7947570 h 7947570"/>
              <a:gd name="connsiteX36" fmla="*/ 8262346 w 11016461"/>
              <a:gd name="connsiteY36" fmla="*/ 7947570 h 7947570"/>
              <a:gd name="connsiteX37" fmla="*/ 7573817 w 11016461"/>
              <a:gd name="connsiteY37" fmla="*/ 7947570 h 7947570"/>
              <a:gd name="connsiteX38" fmla="*/ 7105617 w 11016461"/>
              <a:gd name="connsiteY38" fmla="*/ 7947570 h 7947570"/>
              <a:gd name="connsiteX39" fmla="*/ 6417089 w 11016461"/>
              <a:gd name="connsiteY39" fmla="*/ 7947570 h 7947570"/>
              <a:gd name="connsiteX40" fmla="*/ 5948889 w 11016461"/>
              <a:gd name="connsiteY40" fmla="*/ 7947570 h 7947570"/>
              <a:gd name="connsiteX41" fmla="*/ 5040031 w 11016461"/>
              <a:gd name="connsiteY41" fmla="*/ 7947570 h 7947570"/>
              <a:gd name="connsiteX42" fmla="*/ 4241337 w 11016461"/>
              <a:gd name="connsiteY42" fmla="*/ 7947570 h 7947570"/>
              <a:gd name="connsiteX43" fmla="*/ 3552809 w 11016461"/>
              <a:gd name="connsiteY43" fmla="*/ 7947570 h 7947570"/>
              <a:gd name="connsiteX44" fmla="*/ 2643951 w 11016461"/>
              <a:gd name="connsiteY44" fmla="*/ 7947570 h 7947570"/>
              <a:gd name="connsiteX45" fmla="*/ 1735093 w 11016461"/>
              <a:gd name="connsiteY45" fmla="*/ 7947570 h 7947570"/>
              <a:gd name="connsiteX46" fmla="*/ 1377058 w 11016461"/>
              <a:gd name="connsiteY46" fmla="*/ 7947570 h 7947570"/>
              <a:gd name="connsiteX47" fmla="*/ 798693 w 11016461"/>
              <a:gd name="connsiteY47" fmla="*/ 7947570 h 7947570"/>
              <a:gd name="connsiteX48" fmla="*/ 0 w 11016461"/>
              <a:gd name="connsiteY48" fmla="*/ 7947570 h 7947570"/>
              <a:gd name="connsiteX49" fmla="*/ 0 w 11016461"/>
              <a:gd name="connsiteY49" fmla="*/ 7523700 h 7947570"/>
              <a:gd name="connsiteX50" fmla="*/ 0 w 11016461"/>
              <a:gd name="connsiteY50" fmla="*/ 6702451 h 7947570"/>
              <a:gd name="connsiteX51" fmla="*/ 0 w 11016461"/>
              <a:gd name="connsiteY51" fmla="*/ 5960678 h 7947570"/>
              <a:gd name="connsiteX52" fmla="*/ 0 w 11016461"/>
              <a:gd name="connsiteY52" fmla="*/ 5536807 h 7947570"/>
              <a:gd name="connsiteX53" fmla="*/ 0 w 11016461"/>
              <a:gd name="connsiteY53" fmla="*/ 4953985 h 7947570"/>
              <a:gd name="connsiteX54" fmla="*/ 0 w 11016461"/>
              <a:gd name="connsiteY54" fmla="*/ 4212212 h 7947570"/>
              <a:gd name="connsiteX55" fmla="*/ 0 w 11016461"/>
              <a:gd name="connsiteY55" fmla="*/ 3629390 h 7947570"/>
              <a:gd name="connsiteX56" fmla="*/ 0 w 11016461"/>
              <a:gd name="connsiteY56" fmla="*/ 3046568 h 7947570"/>
              <a:gd name="connsiteX57" fmla="*/ 0 w 11016461"/>
              <a:gd name="connsiteY57" fmla="*/ 2225320 h 7947570"/>
              <a:gd name="connsiteX58" fmla="*/ 0 w 11016461"/>
              <a:gd name="connsiteY58" fmla="*/ 1721974 h 7947570"/>
              <a:gd name="connsiteX59" fmla="*/ 0 w 11016461"/>
              <a:gd name="connsiteY59" fmla="*/ 1139152 h 7947570"/>
              <a:gd name="connsiteX60" fmla="*/ 0 w 11016461"/>
              <a:gd name="connsiteY60" fmla="*/ 0 h 794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016461" h="7947570" fill="none" extrusionOk="0">
                <a:moveTo>
                  <a:pt x="0" y="0"/>
                </a:moveTo>
                <a:cubicBezTo>
                  <a:pt x="135864" y="24867"/>
                  <a:pt x="439463" y="-19004"/>
                  <a:pt x="578364" y="0"/>
                </a:cubicBezTo>
                <a:cubicBezTo>
                  <a:pt x="717265" y="19004"/>
                  <a:pt x="817444" y="-17134"/>
                  <a:pt x="936399" y="0"/>
                </a:cubicBezTo>
                <a:cubicBezTo>
                  <a:pt x="1055355" y="17134"/>
                  <a:pt x="1409619" y="-19464"/>
                  <a:pt x="1624928" y="0"/>
                </a:cubicBezTo>
                <a:cubicBezTo>
                  <a:pt x="1840237" y="19464"/>
                  <a:pt x="2056593" y="4307"/>
                  <a:pt x="2313457" y="0"/>
                </a:cubicBezTo>
                <a:cubicBezTo>
                  <a:pt x="2570321" y="-4307"/>
                  <a:pt x="2759255" y="-22500"/>
                  <a:pt x="2891821" y="0"/>
                </a:cubicBezTo>
                <a:cubicBezTo>
                  <a:pt x="3024387" y="22500"/>
                  <a:pt x="3381605" y="-16485"/>
                  <a:pt x="3690514" y="0"/>
                </a:cubicBezTo>
                <a:cubicBezTo>
                  <a:pt x="3999423" y="16485"/>
                  <a:pt x="3974398" y="-4579"/>
                  <a:pt x="4048549" y="0"/>
                </a:cubicBezTo>
                <a:cubicBezTo>
                  <a:pt x="4122701" y="4579"/>
                  <a:pt x="4360856" y="-176"/>
                  <a:pt x="4516749" y="0"/>
                </a:cubicBezTo>
                <a:cubicBezTo>
                  <a:pt x="4672642" y="176"/>
                  <a:pt x="5030096" y="-30163"/>
                  <a:pt x="5205278" y="0"/>
                </a:cubicBezTo>
                <a:cubicBezTo>
                  <a:pt x="5380460" y="30163"/>
                  <a:pt x="5660867" y="6098"/>
                  <a:pt x="6003971" y="0"/>
                </a:cubicBezTo>
                <a:cubicBezTo>
                  <a:pt x="6347075" y="-6098"/>
                  <a:pt x="6258822" y="8810"/>
                  <a:pt x="6472171" y="0"/>
                </a:cubicBezTo>
                <a:cubicBezTo>
                  <a:pt x="6685520" y="-8810"/>
                  <a:pt x="6758767" y="5576"/>
                  <a:pt x="6940370" y="0"/>
                </a:cubicBezTo>
                <a:cubicBezTo>
                  <a:pt x="7121973" y="-5576"/>
                  <a:pt x="7156563" y="-15733"/>
                  <a:pt x="7298405" y="0"/>
                </a:cubicBezTo>
                <a:cubicBezTo>
                  <a:pt x="7440248" y="15733"/>
                  <a:pt x="7569863" y="-15243"/>
                  <a:pt x="7656440" y="0"/>
                </a:cubicBezTo>
                <a:cubicBezTo>
                  <a:pt x="7743018" y="15243"/>
                  <a:pt x="7904170" y="3588"/>
                  <a:pt x="8124640" y="0"/>
                </a:cubicBezTo>
                <a:cubicBezTo>
                  <a:pt x="8345110" y="-3588"/>
                  <a:pt x="8314254" y="11523"/>
                  <a:pt x="8482675" y="0"/>
                </a:cubicBezTo>
                <a:cubicBezTo>
                  <a:pt x="8651096" y="-11523"/>
                  <a:pt x="9207827" y="-6636"/>
                  <a:pt x="9391533" y="0"/>
                </a:cubicBezTo>
                <a:cubicBezTo>
                  <a:pt x="9575239" y="6636"/>
                  <a:pt x="9782232" y="-16814"/>
                  <a:pt x="9969897" y="0"/>
                </a:cubicBezTo>
                <a:cubicBezTo>
                  <a:pt x="10157562" y="16814"/>
                  <a:pt x="10657861" y="11657"/>
                  <a:pt x="11016461" y="0"/>
                </a:cubicBezTo>
                <a:cubicBezTo>
                  <a:pt x="11013755" y="178789"/>
                  <a:pt x="11036508" y="619960"/>
                  <a:pt x="11016461" y="821249"/>
                </a:cubicBezTo>
                <a:cubicBezTo>
                  <a:pt x="10996414" y="1022538"/>
                  <a:pt x="11008312" y="1131777"/>
                  <a:pt x="11016461" y="1324595"/>
                </a:cubicBezTo>
                <a:cubicBezTo>
                  <a:pt x="11024610" y="1517413"/>
                  <a:pt x="11014389" y="1673708"/>
                  <a:pt x="11016461" y="1907417"/>
                </a:cubicBezTo>
                <a:cubicBezTo>
                  <a:pt x="11018533" y="2141126"/>
                  <a:pt x="11017009" y="2332580"/>
                  <a:pt x="11016461" y="2649190"/>
                </a:cubicBezTo>
                <a:cubicBezTo>
                  <a:pt x="11015913" y="2965800"/>
                  <a:pt x="11028828" y="2984963"/>
                  <a:pt x="11016461" y="3152536"/>
                </a:cubicBezTo>
                <a:cubicBezTo>
                  <a:pt x="11004094" y="3320109"/>
                  <a:pt x="10991500" y="3678676"/>
                  <a:pt x="11016461" y="3814834"/>
                </a:cubicBezTo>
                <a:cubicBezTo>
                  <a:pt x="11041422" y="3950992"/>
                  <a:pt x="10998746" y="4164945"/>
                  <a:pt x="11016461" y="4318180"/>
                </a:cubicBezTo>
                <a:cubicBezTo>
                  <a:pt x="11034176" y="4471415"/>
                  <a:pt x="11001589" y="4891016"/>
                  <a:pt x="11016461" y="5139429"/>
                </a:cubicBezTo>
                <a:cubicBezTo>
                  <a:pt x="11031333" y="5387842"/>
                  <a:pt x="11014885" y="5572185"/>
                  <a:pt x="11016461" y="5801726"/>
                </a:cubicBezTo>
                <a:cubicBezTo>
                  <a:pt x="11018037" y="6031267"/>
                  <a:pt x="11010362" y="6139170"/>
                  <a:pt x="11016461" y="6225596"/>
                </a:cubicBezTo>
                <a:cubicBezTo>
                  <a:pt x="11022561" y="6312022"/>
                  <a:pt x="11029903" y="6616708"/>
                  <a:pt x="11016461" y="6728943"/>
                </a:cubicBezTo>
                <a:cubicBezTo>
                  <a:pt x="11003019" y="6841178"/>
                  <a:pt x="11032197" y="6948437"/>
                  <a:pt x="11016461" y="7152813"/>
                </a:cubicBezTo>
                <a:cubicBezTo>
                  <a:pt x="11000726" y="7357189"/>
                  <a:pt x="11005907" y="7692790"/>
                  <a:pt x="11016461" y="7947570"/>
                </a:cubicBezTo>
                <a:cubicBezTo>
                  <a:pt x="10752538" y="7968157"/>
                  <a:pt x="10412820" y="7964223"/>
                  <a:pt x="10107603" y="7947570"/>
                </a:cubicBezTo>
                <a:cubicBezTo>
                  <a:pt x="9802386" y="7930917"/>
                  <a:pt x="9724502" y="7947580"/>
                  <a:pt x="9419074" y="7947570"/>
                </a:cubicBezTo>
                <a:cubicBezTo>
                  <a:pt x="9113646" y="7947560"/>
                  <a:pt x="8883353" y="7911949"/>
                  <a:pt x="8620381" y="7947570"/>
                </a:cubicBezTo>
                <a:cubicBezTo>
                  <a:pt x="8357409" y="7983191"/>
                  <a:pt x="8400041" y="7933624"/>
                  <a:pt x="8262346" y="7947570"/>
                </a:cubicBezTo>
                <a:cubicBezTo>
                  <a:pt x="8124652" y="7961516"/>
                  <a:pt x="7840017" y="7956902"/>
                  <a:pt x="7573817" y="7947570"/>
                </a:cubicBezTo>
                <a:cubicBezTo>
                  <a:pt x="7307617" y="7938238"/>
                  <a:pt x="7202483" y="7967866"/>
                  <a:pt x="7105617" y="7947570"/>
                </a:cubicBezTo>
                <a:cubicBezTo>
                  <a:pt x="7008751" y="7927274"/>
                  <a:pt x="6679526" y="7962647"/>
                  <a:pt x="6417089" y="7947570"/>
                </a:cubicBezTo>
                <a:cubicBezTo>
                  <a:pt x="6154652" y="7932493"/>
                  <a:pt x="6098888" y="7952385"/>
                  <a:pt x="5948889" y="7947570"/>
                </a:cubicBezTo>
                <a:cubicBezTo>
                  <a:pt x="5798890" y="7942755"/>
                  <a:pt x="5471818" y="7950633"/>
                  <a:pt x="5040031" y="7947570"/>
                </a:cubicBezTo>
                <a:cubicBezTo>
                  <a:pt x="4608244" y="7944507"/>
                  <a:pt x="4405145" y="7969730"/>
                  <a:pt x="4241337" y="7947570"/>
                </a:cubicBezTo>
                <a:cubicBezTo>
                  <a:pt x="4077529" y="7925410"/>
                  <a:pt x="3857187" y="7965497"/>
                  <a:pt x="3552809" y="7947570"/>
                </a:cubicBezTo>
                <a:cubicBezTo>
                  <a:pt x="3248431" y="7929643"/>
                  <a:pt x="3074420" y="7939987"/>
                  <a:pt x="2643951" y="7947570"/>
                </a:cubicBezTo>
                <a:cubicBezTo>
                  <a:pt x="2213482" y="7955153"/>
                  <a:pt x="2039813" y="7985871"/>
                  <a:pt x="1735093" y="7947570"/>
                </a:cubicBezTo>
                <a:cubicBezTo>
                  <a:pt x="1430373" y="7909269"/>
                  <a:pt x="1529656" y="7955695"/>
                  <a:pt x="1377058" y="7947570"/>
                </a:cubicBezTo>
                <a:cubicBezTo>
                  <a:pt x="1224460" y="7939445"/>
                  <a:pt x="1044049" y="7964918"/>
                  <a:pt x="798693" y="7947570"/>
                </a:cubicBezTo>
                <a:cubicBezTo>
                  <a:pt x="553338" y="7930222"/>
                  <a:pt x="170875" y="7937666"/>
                  <a:pt x="0" y="7947570"/>
                </a:cubicBezTo>
                <a:cubicBezTo>
                  <a:pt x="-17603" y="7809998"/>
                  <a:pt x="-11759" y="7620265"/>
                  <a:pt x="0" y="7523700"/>
                </a:cubicBezTo>
                <a:cubicBezTo>
                  <a:pt x="11759" y="7427135"/>
                  <a:pt x="5195" y="7096272"/>
                  <a:pt x="0" y="6702451"/>
                </a:cubicBezTo>
                <a:cubicBezTo>
                  <a:pt x="-5195" y="6308630"/>
                  <a:pt x="6098" y="6225226"/>
                  <a:pt x="0" y="5960678"/>
                </a:cubicBezTo>
                <a:cubicBezTo>
                  <a:pt x="-6098" y="5696130"/>
                  <a:pt x="-10802" y="5635010"/>
                  <a:pt x="0" y="5536807"/>
                </a:cubicBezTo>
                <a:cubicBezTo>
                  <a:pt x="10802" y="5438604"/>
                  <a:pt x="-15177" y="5183094"/>
                  <a:pt x="0" y="4953985"/>
                </a:cubicBezTo>
                <a:cubicBezTo>
                  <a:pt x="15177" y="4724876"/>
                  <a:pt x="-2497" y="4404165"/>
                  <a:pt x="0" y="4212212"/>
                </a:cubicBezTo>
                <a:cubicBezTo>
                  <a:pt x="2497" y="4020259"/>
                  <a:pt x="8978" y="3776663"/>
                  <a:pt x="0" y="3629390"/>
                </a:cubicBezTo>
                <a:cubicBezTo>
                  <a:pt x="-8978" y="3482117"/>
                  <a:pt x="14365" y="3272640"/>
                  <a:pt x="0" y="3046568"/>
                </a:cubicBezTo>
                <a:cubicBezTo>
                  <a:pt x="-14365" y="2820496"/>
                  <a:pt x="22256" y="2580477"/>
                  <a:pt x="0" y="2225320"/>
                </a:cubicBezTo>
                <a:cubicBezTo>
                  <a:pt x="-22256" y="1870163"/>
                  <a:pt x="21991" y="1969772"/>
                  <a:pt x="0" y="1721974"/>
                </a:cubicBezTo>
                <a:cubicBezTo>
                  <a:pt x="-21991" y="1474176"/>
                  <a:pt x="24469" y="1275821"/>
                  <a:pt x="0" y="1139152"/>
                </a:cubicBezTo>
                <a:cubicBezTo>
                  <a:pt x="-24469" y="1002483"/>
                  <a:pt x="-4095" y="235714"/>
                  <a:pt x="0" y="0"/>
                </a:cubicBezTo>
                <a:close/>
              </a:path>
              <a:path w="11016461" h="7947570" stroke="0" extrusionOk="0">
                <a:moveTo>
                  <a:pt x="0" y="0"/>
                </a:moveTo>
                <a:cubicBezTo>
                  <a:pt x="305091" y="1255"/>
                  <a:pt x="492331" y="-18173"/>
                  <a:pt x="798693" y="0"/>
                </a:cubicBezTo>
                <a:cubicBezTo>
                  <a:pt x="1105055" y="18173"/>
                  <a:pt x="1295608" y="-12216"/>
                  <a:pt x="1487222" y="0"/>
                </a:cubicBezTo>
                <a:cubicBezTo>
                  <a:pt x="1678836" y="12216"/>
                  <a:pt x="1928081" y="-24361"/>
                  <a:pt x="2065586" y="0"/>
                </a:cubicBezTo>
                <a:cubicBezTo>
                  <a:pt x="2203091" y="24361"/>
                  <a:pt x="2431791" y="355"/>
                  <a:pt x="2643951" y="0"/>
                </a:cubicBezTo>
                <a:cubicBezTo>
                  <a:pt x="2856112" y="-355"/>
                  <a:pt x="2885147" y="-12369"/>
                  <a:pt x="3001986" y="0"/>
                </a:cubicBezTo>
                <a:cubicBezTo>
                  <a:pt x="3118825" y="12369"/>
                  <a:pt x="3693082" y="30646"/>
                  <a:pt x="3910844" y="0"/>
                </a:cubicBezTo>
                <a:cubicBezTo>
                  <a:pt x="4128606" y="-30646"/>
                  <a:pt x="4162241" y="6620"/>
                  <a:pt x="4268879" y="0"/>
                </a:cubicBezTo>
                <a:cubicBezTo>
                  <a:pt x="4375517" y="-6620"/>
                  <a:pt x="4689382" y="-7690"/>
                  <a:pt x="4957407" y="0"/>
                </a:cubicBezTo>
                <a:cubicBezTo>
                  <a:pt x="5225432" y="7690"/>
                  <a:pt x="5238688" y="-6722"/>
                  <a:pt x="5315442" y="0"/>
                </a:cubicBezTo>
                <a:cubicBezTo>
                  <a:pt x="5392197" y="6722"/>
                  <a:pt x="5954778" y="8526"/>
                  <a:pt x="6224300" y="0"/>
                </a:cubicBezTo>
                <a:cubicBezTo>
                  <a:pt x="6493822" y="-8526"/>
                  <a:pt x="6403812" y="-7051"/>
                  <a:pt x="6582335" y="0"/>
                </a:cubicBezTo>
                <a:cubicBezTo>
                  <a:pt x="6760859" y="7051"/>
                  <a:pt x="6991595" y="6027"/>
                  <a:pt x="7270864" y="0"/>
                </a:cubicBezTo>
                <a:cubicBezTo>
                  <a:pt x="7550133" y="-6027"/>
                  <a:pt x="7839817" y="-9624"/>
                  <a:pt x="8069558" y="0"/>
                </a:cubicBezTo>
                <a:cubicBezTo>
                  <a:pt x="8299299" y="9624"/>
                  <a:pt x="8317263" y="9400"/>
                  <a:pt x="8537757" y="0"/>
                </a:cubicBezTo>
                <a:cubicBezTo>
                  <a:pt x="8758251" y="-9400"/>
                  <a:pt x="8819119" y="-3294"/>
                  <a:pt x="8895792" y="0"/>
                </a:cubicBezTo>
                <a:cubicBezTo>
                  <a:pt x="8972466" y="3294"/>
                  <a:pt x="9167243" y="7278"/>
                  <a:pt x="9363992" y="0"/>
                </a:cubicBezTo>
                <a:cubicBezTo>
                  <a:pt x="9560741" y="-7278"/>
                  <a:pt x="9550595" y="-603"/>
                  <a:pt x="9722027" y="0"/>
                </a:cubicBezTo>
                <a:cubicBezTo>
                  <a:pt x="9893459" y="603"/>
                  <a:pt x="10080402" y="8260"/>
                  <a:pt x="10300391" y="0"/>
                </a:cubicBezTo>
                <a:cubicBezTo>
                  <a:pt x="10520380" y="-8260"/>
                  <a:pt x="10786622" y="-29444"/>
                  <a:pt x="11016461" y="0"/>
                </a:cubicBezTo>
                <a:cubicBezTo>
                  <a:pt x="11031252" y="296774"/>
                  <a:pt x="11010746" y="391241"/>
                  <a:pt x="11016461" y="741773"/>
                </a:cubicBezTo>
                <a:cubicBezTo>
                  <a:pt x="11022176" y="1092305"/>
                  <a:pt x="10993537" y="1082805"/>
                  <a:pt x="11016461" y="1324595"/>
                </a:cubicBezTo>
                <a:cubicBezTo>
                  <a:pt x="11039385" y="1566385"/>
                  <a:pt x="11017446" y="1627053"/>
                  <a:pt x="11016461" y="1748465"/>
                </a:cubicBezTo>
                <a:cubicBezTo>
                  <a:pt x="11015477" y="1869877"/>
                  <a:pt x="11004509" y="2309396"/>
                  <a:pt x="11016461" y="2490239"/>
                </a:cubicBezTo>
                <a:cubicBezTo>
                  <a:pt x="11028413" y="2671082"/>
                  <a:pt x="10994107" y="3043555"/>
                  <a:pt x="11016461" y="3311487"/>
                </a:cubicBezTo>
                <a:cubicBezTo>
                  <a:pt x="11038815" y="3579419"/>
                  <a:pt x="11047535" y="3671459"/>
                  <a:pt x="11016461" y="3973785"/>
                </a:cubicBezTo>
                <a:cubicBezTo>
                  <a:pt x="10985387" y="4276111"/>
                  <a:pt x="10999361" y="4265785"/>
                  <a:pt x="11016461" y="4397655"/>
                </a:cubicBezTo>
                <a:cubicBezTo>
                  <a:pt x="11033562" y="4529525"/>
                  <a:pt x="11051531" y="4832106"/>
                  <a:pt x="11016461" y="5218904"/>
                </a:cubicBezTo>
                <a:cubicBezTo>
                  <a:pt x="10981391" y="5605702"/>
                  <a:pt x="11001787" y="5506407"/>
                  <a:pt x="11016461" y="5642775"/>
                </a:cubicBezTo>
                <a:cubicBezTo>
                  <a:pt x="11031135" y="5779143"/>
                  <a:pt x="11025740" y="5867643"/>
                  <a:pt x="11016461" y="6066645"/>
                </a:cubicBezTo>
                <a:cubicBezTo>
                  <a:pt x="11007183" y="6265647"/>
                  <a:pt x="11013025" y="6441825"/>
                  <a:pt x="11016461" y="6808418"/>
                </a:cubicBezTo>
                <a:cubicBezTo>
                  <a:pt x="11019897" y="7175011"/>
                  <a:pt x="11020950" y="7145962"/>
                  <a:pt x="11016461" y="7232289"/>
                </a:cubicBezTo>
                <a:cubicBezTo>
                  <a:pt x="11011972" y="7318616"/>
                  <a:pt x="11003551" y="7727963"/>
                  <a:pt x="11016461" y="7947570"/>
                </a:cubicBezTo>
                <a:cubicBezTo>
                  <a:pt x="10915951" y="7969526"/>
                  <a:pt x="10751541" y="7967499"/>
                  <a:pt x="10548261" y="7947570"/>
                </a:cubicBezTo>
                <a:cubicBezTo>
                  <a:pt x="10344981" y="7927641"/>
                  <a:pt x="10156652" y="7927057"/>
                  <a:pt x="9859733" y="7947570"/>
                </a:cubicBezTo>
                <a:cubicBezTo>
                  <a:pt x="9562814" y="7968083"/>
                  <a:pt x="9400240" y="7977187"/>
                  <a:pt x="9171204" y="7947570"/>
                </a:cubicBezTo>
                <a:cubicBezTo>
                  <a:pt x="8942168" y="7917953"/>
                  <a:pt x="8685644" y="7939215"/>
                  <a:pt x="8482675" y="7947570"/>
                </a:cubicBezTo>
                <a:cubicBezTo>
                  <a:pt x="8279706" y="7955925"/>
                  <a:pt x="7929486" y="7954907"/>
                  <a:pt x="7683982" y="7947570"/>
                </a:cubicBezTo>
                <a:cubicBezTo>
                  <a:pt x="7438478" y="7940233"/>
                  <a:pt x="7492923" y="7948479"/>
                  <a:pt x="7325947" y="7947570"/>
                </a:cubicBezTo>
                <a:cubicBezTo>
                  <a:pt x="7158972" y="7946661"/>
                  <a:pt x="6954145" y="7930540"/>
                  <a:pt x="6747582" y="7947570"/>
                </a:cubicBezTo>
                <a:cubicBezTo>
                  <a:pt x="6541020" y="7964600"/>
                  <a:pt x="6412482" y="7945179"/>
                  <a:pt x="6279383" y="7947570"/>
                </a:cubicBezTo>
                <a:cubicBezTo>
                  <a:pt x="6146284" y="7949961"/>
                  <a:pt x="5929329" y="7976162"/>
                  <a:pt x="5590854" y="7947570"/>
                </a:cubicBezTo>
                <a:cubicBezTo>
                  <a:pt x="5252379" y="7918978"/>
                  <a:pt x="4964772" y="7968221"/>
                  <a:pt x="4792161" y="7947570"/>
                </a:cubicBezTo>
                <a:cubicBezTo>
                  <a:pt x="4619550" y="7926919"/>
                  <a:pt x="4294556" y="7929411"/>
                  <a:pt x="4103632" y="7947570"/>
                </a:cubicBezTo>
                <a:cubicBezTo>
                  <a:pt x="3912708" y="7965729"/>
                  <a:pt x="3701888" y="7924751"/>
                  <a:pt x="3525268" y="7947570"/>
                </a:cubicBezTo>
                <a:cubicBezTo>
                  <a:pt x="3348648" y="7970389"/>
                  <a:pt x="3134735" y="7972293"/>
                  <a:pt x="2836739" y="7947570"/>
                </a:cubicBezTo>
                <a:cubicBezTo>
                  <a:pt x="2538743" y="7922847"/>
                  <a:pt x="2511329" y="7963503"/>
                  <a:pt x="2368539" y="7947570"/>
                </a:cubicBezTo>
                <a:cubicBezTo>
                  <a:pt x="2225749" y="7931637"/>
                  <a:pt x="2099679" y="7967511"/>
                  <a:pt x="1900340" y="7947570"/>
                </a:cubicBezTo>
                <a:cubicBezTo>
                  <a:pt x="1701001" y="7927629"/>
                  <a:pt x="1526762" y="7965001"/>
                  <a:pt x="1432140" y="7947570"/>
                </a:cubicBezTo>
                <a:cubicBezTo>
                  <a:pt x="1337518" y="7930139"/>
                  <a:pt x="941431" y="7956309"/>
                  <a:pt x="743611" y="7947570"/>
                </a:cubicBezTo>
                <a:cubicBezTo>
                  <a:pt x="545791" y="7938831"/>
                  <a:pt x="255732" y="7983298"/>
                  <a:pt x="0" y="7947570"/>
                </a:cubicBezTo>
                <a:cubicBezTo>
                  <a:pt x="36074" y="7608450"/>
                  <a:pt x="14605" y="7478693"/>
                  <a:pt x="0" y="7205797"/>
                </a:cubicBezTo>
                <a:cubicBezTo>
                  <a:pt x="-14605" y="6932901"/>
                  <a:pt x="-13293" y="6912837"/>
                  <a:pt x="0" y="6781926"/>
                </a:cubicBezTo>
                <a:cubicBezTo>
                  <a:pt x="13293" y="6651015"/>
                  <a:pt x="-6386" y="6153506"/>
                  <a:pt x="0" y="5960678"/>
                </a:cubicBezTo>
                <a:cubicBezTo>
                  <a:pt x="6386" y="5767850"/>
                  <a:pt x="-34323" y="5483998"/>
                  <a:pt x="0" y="5139429"/>
                </a:cubicBezTo>
                <a:cubicBezTo>
                  <a:pt x="34323" y="4794860"/>
                  <a:pt x="33926" y="4541118"/>
                  <a:pt x="0" y="4318180"/>
                </a:cubicBezTo>
                <a:cubicBezTo>
                  <a:pt x="-33926" y="4095242"/>
                  <a:pt x="21891" y="3888063"/>
                  <a:pt x="0" y="3735358"/>
                </a:cubicBezTo>
                <a:cubicBezTo>
                  <a:pt x="-21891" y="3582653"/>
                  <a:pt x="12780" y="3313673"/>
                  <a:pt x="0" y="3152536"/>
                </a:cubicBezTo>
                <a:cubicBezTo>
                  <a:pt x="-12780" y="2991399"/>
                  <a:pt x="-7413" y="2732275"/>
                  <a:pt x="0" y="2569714"/>
                </a:cubicBezTo>
                <a:cubicBezTo>
                  <a:pt x="7413" y="2407153"/>
                  <a:pt x="-16740" y="2268856"/>
                  <a:pt x="0" y="1986892"/>
                </a:cubicBezTo>
                <a:cubicBezTo>
                  <a:pt x="16740" y="1704928"/>
                  <a:pt x="28833" y="1636814"/>
                  <a:pt x="0" y="1324595"/>
                </a:cubicBezTo>
                <a:cubicBezTo>
                  <a:pt x="-28833" y="1012376"/>
                  <a:pt x="-1435" y="947126"/>
                  <a:pt x="0" y="582822"/>
                </a:cubicBezTo>
                <a:cubicBezTo>
                  <a:pt x="1435" y="218518"/>
                  <a:pt x="2583" y="27129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248383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524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903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7644E4-6A7D-43E1-95AF-C6816170F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5530" y="2990145"/>
            <a:ext cx="9847616" cy="6518392"/>
          </a:xfrm>
        </p:spPr>
        <p:txBody>
          <a:bodyPr/>
          <a:lstStyle>
            <a:lvl1pPr>
              <a:defRPr>
                <a:solidFill>
                  <a:srgbClr val="FF473D"/>
                </a:solidFill>
              </a:defRPr>
            </a:lvl1pPr>
            <a:lvl2pPr>
              <a:defRPr>
                <a:solidFill>
                  <a:srgbClr val="FF473D"/>
                </a:solidFill>
              </a:defRPr>
            </a:lvl2pPr>
            <a:lvl3pPr>
              <a:defRPr>
                <a:solidFill>
                  <a:srgbClr val="FF473D"/>
                </a:solidFill>
              </a:defRPr>
            </a:lvl3pPr>
            <a:lvl4pPr>
              <a:defRPr>
                <a:solidFill>
                  <a:srgbClr val="FF473D"/>
                </a:solidFill>
              </a:defRPr>
            </a:lvl4pPr>
            <a:lvl5pPr>
              <a:defRPr>
                <a:solidFill>
                  <a:srgbClr val="FF473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0E55F-99C8-4B57-8AD3-B600C5E58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79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 and text 4 column light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51CA-6AB9-459A-B308-83C9558BDBEE}"/>
              </a:ext>
            </a:extLst>
          </p:cNvPr>
          <p:cNvSpPr/>
          <p:nvPr/>
        </p:nvSpPr>
        <p:spPr>
          <a:xfrm>
            <a:off x="-485792" y="2444241"/>
            <a:ext cx="18429918" cy="563237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90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3896A-FB1C-4684-B482-788D7D12E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72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4 column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7881" y="4316344"/>
            <a:ext cx="3799437" cy="33091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47881" y="820107"/>
            <a:ext cx="3799437" cy="29638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798713" y="4316344"/>
            <a:ext cx="3799437" cy="33091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798713" y="820107"/>
            <a:ext cx="3799437" cy="29638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8924831" y="4316344"/>
            <a:ext cx="3799437" cy="33091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924831" y="820107"/>
            <a:ext cx="3799437" cy="29638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13001537" y="4316344"/>
            <a:ext cx="3799437" cy="33091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3001537" y="820107"/>
            <a:ext cx="3799437" cy="29638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BBF56-2EEE-4735-BA3C-9ECDCB1B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83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nd text 4 column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BF56-2EEE-4735-BA3C-9ECDCB1B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23F047-6107-4E8F-9BD4-2BB0A774B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2609" y="2380660"/>
            <a:ext cx="3066488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5934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C04F455D-FF0D-4AC7-90B7-8BE4DE7344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9274" y="2537537"/>
            <a:ext cx="3066488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5934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02D9195-352B-40E9-ABCC-20525F8A06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5943" y="2537537"/>
            <a:ext cx="3066488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5934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3F0E99-ADAC-49C5-8977-7C22FFADD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2037" y="5815295"/>
            <a:ext cx="4616547" cy="2867848"/>
          </a:xfrm>
        </p:spPr>
        <p:txBody>
          <a:bodyPr>
            <a:noAutofit/>
          </a:bodyPr>
          <a:lstStyle>
            <a:lvl1pPr>
              <a:buNone/>
              <a:defRPr sz="7911"/>
            </a:lvl1pPr>
            <a:lvl2pPr>
              <a:buNone/>
              <a:defRPr sz="6925"/>
            </a:lvl2pPr>
            <a:lvl3pPr>
              <a:buNone/>
              <a:defRPr sz="5934"/>
            </a:lvl3pPr>
            <a:lvl4pPr>
              <a:buNone/>
              <a:defRPr sz="5441"/>
            </a:lvl4pPr>
            <a:lvl5pPr>
              <a:buNone/>
              <a:defRPr sz="544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D77529-223D-4826-A83A-4B7FAA9A4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1476" y="5815295"/>
            <a:ext cx="4616547" cy="2867848"/>
          </a:xfrm>
        </p:spPr>
        <p:txBody>
          <a:bodyPr>
            <a:noAutofit/>
          </a:bodyPr>
          <a:lstStyle>
            <a:lvl1pPr>
              <a:buNone/>
              <a:defRPr sz="7911"/>
            </a:lvl1pPr>
            <a:lvl2pPr>
              <a:buNone/>
              <a:defRPr sz="6925"/>
            </a:lvl2pPr>
            <a:lvl3pPr>
              <a:buNone/>
              <a:defRPr sz="5934"/>
            </a:lvl3pPr>
            <a:lvl4pPr>
              <a:buNone/>
              <a:defRPr sz="5441"/>
            </a:lvl4pPr>
            <a:lvl5pPr>
              <a:buNone/>
              <a:defRPr sz="544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9694F99-2E77-4D5A-9888-61A258F5E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60913" y="5815295"/>
            <a:ext cx="4616547" cy="2867848"/>
          </a:xfrm>
        </p:spPr>
        <p:txBody>
          <a:bodyPr>
            <a:noAutofit/>
          </a:bodyPr>
          <a:lstStyle>
            <a:lvl1pPr>
              <a:buNone/>
              <a:defRPr sz="7911"/>
            </a:lvl1pPr>
            <a:lvl2pPr>
              <a:buNone/>
              <a:defRPr sz="6925"/>
            </a:lvl2pPr>
            <a:lvl3pPr>
              <a:buNone/>
              <a:defRPr sz="5934"/>
            </a:lvl3pPr>
            <a:lvl4pPr>
              <a:buNone/>
              <a:defRPr sz="5441"/>
            </a:lvl4pPr>
            <a:lvl5pPr>
              <a:buNone/>
              <a:defRPr sz="544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610138" cy="9906000"/>
          </a:xfrm>
        </p:spPr>
        <p:txBody>
          <a:bodyPr/>
          <a:lstStyle>
            <a:lvl1pPr marL="0" indent="0">
              <a:buNone/>
              <a:defRPr sz="1582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08D0FA-3476-430A-9060-2E9867178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98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and text 4 column light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23F047-6107-4E8F-9BD4-2BB0A774B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2609" y="2380660"/>
            <a:ext cx="3066488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544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C04F455D-FF0D-4AC7-90B7-8BE4DE7344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9274" y="2537537"/>
            <a:ext cx="3066488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544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02D9195-352B-40E9-ABCC-20525F8A06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5943" y="2537537"/>
            <a:ext cx="3066488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544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3F0E99-ADAC-49C5-8977-7C22FFADD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2037" y="5815295"/>
            <a:ext cx="4616547" cy="2867848"/>
          </a:xfrm>
        </p:spPr>
        <p:txBody>
          <a:bodyPr>
            <a:noAutofit/>
          </a:bodyPr>
          <a:lstStyle>
            <a:lvl1pPr>
              <a:buNone/>
              <a:defRPr sz="9891">
                <a:solidFill>
                  <a:schemeClr val="bg1"/>
                </a:solidFill>
              </a:defRPr>
            </a:lvl1pPr>
            <a:lvl2pPr>
              <a:buNone/>
              <a:defRPr sz="8903">
                <a:solidFill>
                  <a:schemeClr val="bg1"/>
                </a:solidFill>
              </a:defRPr>
            </a:lvl2pPr>
            <a:lvl3pPr>
              <a:buNone/>
              <a:defRPr sz="7911">
                <a:solidFill>
                  <a:schemeClr val="bg1"/>
                </a:solidFill>
              </a:defRPr>
            </a:lvl3pPr>
            <a:lvl4pPr>
              <a:buNone/>
              <a:defRPr sz="6925">
                <a:solidFill>
                  <a:schemeClr val="bg1"/>
                </a:solidFill>
              </a:defRPr>
            </a:lvl4pPr>
            <a:lvl5pPr>
              <a:buNone/>
              <a:defRPr sz="6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D77529-223D-4826-A83A-4B7FAA9A4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1476" y="5815295"/>
            <a:ext cx="4616547" cy="2867848"/>
          </a:xfrm>
        </p:spPr>
        <p:txBody>
          <a:bodyPr>
            <a:noAutofit/>
          </a:bodyPr>
          <a:lstStyle>
            <a:lvl1pPr>
              <a:buNone/>
              <a:defRPr sz="9891">
                <a:solidFill>
                  <a:schemeClr val="bg1"/>
                </a:solidFill>
              </a:defRPr>
            </a:lvl1pPr>
            <a:lvl2pPr>
              <a:buNone/>
              <a:defRPr sz="8903">
                <a:solidFill>
                  <a:schemeClr val="bg1"/>
                </a:solidFill>
              </a:defRPr>
            </a:lvl2pPr>
            <a:lvl3pPr>
              <a:buNone/>
              <a:defRPr sz="7911">
                <a:solidFill>
                  <a:schemeClr val="bg1"/>
                </a:solidFill>
              </a:defRPr>
            </a:lvl3pPr>
            <a:lvl4pPr>
              <a:buNone/>
              <a:defRPr sz="6925">
                <a:solidFill>
                  <a:schemeClr val="bg1"/>
                </a:solidFill>
              </a:defRPr>
            </a:lvl4pPr>
            <a:lvl5pPr>
              <a:buNone/>
              <a:defRPr sz="6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9694F99-2E77-4D5A-9888-61A258F5E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60913" y="5815295"/>
            <a:ext cx="4616547" cy="2867848"/>
          </a:xfrm>
        </p:spPr>
        <p:txBody>
          <a:bodyPr>
            <a:noAutofit/>
          </a:bodyPr>
          <a:lstStyle>
            <a:lvl1pPr>
              <a:buNone/>
              <a:defRPr sz="9891">
                <a:solidFill>
                  <a:schemeClr val="bg1"/>
                </a:solidFill>
              </a:defRPr>
            </a:lvl1pPr>
            <a:lvl2pPr>
              <a:buNone/>
              <a:defRPr sz="8903">
                <a:solidFill>
                  <a:schemeClr val="bg1"/>
                </a:solidFill>
              </a:defRPr>
            </a:lvl2pPr>
            <a:lvl3pPr>
              <a:buNone/>
              <a:defRPr sz="7911">
                <a:solidFill>
                  <a:schemeClr val="bg1"/>
                </a:solidFill>
              </a:defRPr>
            </a:lvl3pPr>
            <a:lvl4pPr>
              <a:buNone/>
              <a:defRPr sz="6925">
                <a:solidFill>
                  <a:schemeClr val="bg1"/>
                </a:solidFill>
              </a:defRPr>
            </a:lvl4pPr>
            <a:lvl5pPr>
              <a:buNone/>
              <a:defRPr sz="6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955D6-7177-4A83-BD9F-70A7E03FB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70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 Voice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C03CE1-AB70-41F9-B484-B1076AE3438B}"/>
              </a:ext>
            </a:extLst>
          </p:cNvPr>
          <p:cNvGrpSpPr/>
          <p:nvPr/>
        </p:nvGrpSpPr>
        <p:grpSpPr>
          <a:xfrm>
            <a:off x="0" y="0"/>
            <a:ext cx="17610138" cy="9906000"/>
            <a:chOff x="0" y="-29885"/>
            <a:chExt cx="9016584" cy="539626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20001A-EC21-4DAB-9AEC-361C3411481F}"/>
                </a:ext>
              </a:extLst>
            </p:cNvPr>
            <p:cNvSpPr/>
            <p:nvPr/>
          </p:nvSpPr>
          <p:spPr>
            <a:xfrm>
              <a:off x="0" y="-29885"/>
              <a:ext cx="3005528" cy="269813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903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37BE68-C094-4264-9D96-2375407DCCEA}"/>
                </a:ext>
              </a:extLst>
            </p:cNvPr>
            <p:cNvSpPr/>
            <p:nvPr/>
          </p:nvSpPr>
          <p:spPr>
            <a:xfrm>
              <a:off x="3005528" y="-29885"/>
              <a:ext cx="3005528" cy="2698134"/>
            </a:xfrm>
            <a:prstGeom prst="rect">
              <a:avLst/>
            </a:prstGeom>
            <a:solidFill>
              <a:srgbClr val="FF47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903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C0358D-B3FB-4264-96EB-8F769E552356}"/>
                </a:ext>
              </a:extLst>
            </p:cNvPr>
            <p:cNvSpPr/>
            <p:nvPr/>
          </p:nvSpPr>
          <p:spPr>
            <a:xfrm>
              <a:off x="6011056" y="-29885"/>
              <a:ext cx="3005528" cy="269813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903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658563-F910-4FBA-A9BD-FEE4E4D522B6}"/>
                </a:ext>
              </a:extLst>
            </p:cNvPr>
            <p:cNvSpPr/>
            <p:nvPr/>
          </p:nvSpPr>
          <p:spPr>
            <a:xfrm>
              <a:off x="0" y="2668249"/>
              <a:ext cx="3005528" cy="2698134"/>
            </a:xfrm>
            <a:prstGeom prst="rect">
              <a:avLst/>
            </a:prstGeom>
            <a:solidFill>
              <a:srgbClr val="FF47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903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A90581-E39B-47FA-AABE-72DBF7263A79}"/>
                </a:ext>
              </a:extLst>
            </p:cNvPr>
            <p:cNvSpPr/>
            <p:nvPr/>
          </p:nvSpPr>
          <p:spPr>
            <a:xfrm>
              <a:off x="3005528" y="2668249"/>
              <a:ext cx="3005528" cy="269813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90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4DEBF7-F2A1-4EFF-B0D2-DC93FC06A86E}"/>
                </a:ext>
              </a:extLst>
            </p:cNvPr>
            <p:cNvSpPr/>
            <p:nvPr/>
          </p:nvSpPr>
          <p:spPr>
            <a:xfrm>
              <a:off x="6011056" y="2668249"/>
              <a:ext cx="3005528" cy="2698134"/>
            </a:xfrm>
            <a:prstGeom prst="rect">
              <a:avLst/>
            </a:prstGeom>
            <a:solidFill>
              <a:srgbClr val="FF47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903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3965B7-4D59-4872-929A-359119DD34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878" y="331729"/>
            <a:ext cx="5136290" cy="4289544"/>
          </a:xfrm>
        </p:spPr>
        <p:txBody>
          <a:bodyPr>
            <a:noAutofit/>
          </a:bodyPr>
          <a:lstStyle>
            <a:lvl1pPr>
              <a:defRPr sz="9891">
                <a:solidFill>
                  <a:srgbClr val="363636"/>
                </a:solidFill>
              </a:defRPr>
            </a:lvl1pPr>
            <a:lvl2pPr>
              <a:defRPr sz="8903">
                <a:solidFill>
                  <a:srgbClr val="363636"/>
                </a:solidFill>
              </a:defRPr>
            </a:lvl2pPr>
            <a:lvl3pPr>
              <a:defRPr sz="7911">
                <a:solidFill>
                  <a:srgbClr val="363636"/>
                </a:solidFill>
              </a:defRPr>
            </a:lvl3pPr>
            <a:lvl4pPr>
              <a:defRPr sz="6925">
                <a:solidFill>
                  <a:srgbClr val="363636"/>
                </a:solidFill>
              </a:defRPr>
            </a:lvl4pPr>
            <a:lvl5pPr>
              <a:defRPr sz="6925">
                <a:solidFill>
                  <a:srgbClr val="3636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5409E95-6B25-4943-91CA-DEA05B9124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6924" y="331729"/>
            <a:ext cx="5136290" cy="4289544"/>
          </a:xfrm>
        </p:spPr>
        <p:txBody>
          <a:bodyPr>
            <a:noAutofit/>
          </a:bodyPr>
          <a:lstStyle>
            <a:lvl1pPr>
              <a:defRPr sz="9891">
                <a:solidFill>
                  <a:srgbClr val="FFFFFF"/>
                </a:solidFill>
              </a:defRPr>
            </a:lvl1pPr>
            <a:lvl2pPr>
              <a:defRPr sz="8903">
                <a:solidFill>
                  <a:srgbClr val="FFFFFF"/>
                </a:solidFill>
              </a:defRPr>
            </a:lvl2pPr>
            <a:lvl3pPr>
              <a:defRPr sz="7911">
                <a:solidFill>
                  <a:srgbClr val="FFFFFF"/>
                </a:solidFill>
              </a:defRPr>
            </a:lvl3pPr>
            <a:lvl4pPr>
              <a:defRPr sz="6925">
                <a:solidFill>
                  <a:srgbClr val="FFFFFF"/>
                </a:solidFill>
              </a:defRPr>
            </a:lvl4pPr>
            <a:lvl5pPr>
              <a:defRPr sz="6925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C32DAEF-1EB5-4582-AAD4-12088DD758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06970" y="276471"/>
            <a:ext cx="5136290" cy="4289544"/>
          </a:xfrm>
        </p:spPr>
        <p:txBody>
          <a:bodyPr>
            <a:noAutofit/>
          </a:bodyPr>
          <a:lstStyle>
            <a:lvl1pPr>
              <a:defRPr sz="9891">
                <a:solidFill>
                  <a:srgbClr val="363636"/>
                </a:solidFill>
              </a:defRPr>
            </a:lvl1pPr>
            <a:lvl2pPr>
              <a:defRPr sz="8903">
                <a:solidFill>
                  <a:srgbClr val="363636"/>
                </a:solidFill>
              </a:defRPr>
            </a:lvl2pPr>
            <a:lvl3pPr>
              <a:defRPr sz="7911">
                <a:solidFill>
                  <a:srgbClr val="363636"/>
                </a:solidFill>
              </a:defRPr>
            </a:lvl3pPr>
            <a:lvl4pPr>
              <a:defRPr sz="6925">
                <a:solidFill>
                  <a:srgbClr val="363636"/>
                </a:solidFill>
              </a:defRPr>
            </a:lvl4pPr>
            <a:lvl5pPr>
              <a:defRPr sz="6925">
                <a:solidFill>
                  <a:srgbClr val="3636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DCF0BBC-D7FD-4897-8783-371A15EC06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878" y="5229471"/>
            <a:ext cx="5136290" cy="4289544"/>
          </a:xfrm>
        </p:spPr>
        <p:txBody>
          <a:bodyPr>
            <a:noAutofit/>
          </a:bodyPr>
          <a:lstStyle>
            <a:lvl1pPr>
              <a:defRPr sz="9891">
                <a:solidFill>
                  <a:schemeClr val="bg1"/>
                </a:solidFill>
              </a:defRPr>
            </a:lvl1pPr>
            <a:lvl2pPr>
              <a:defRPr sz="8903">
                <a:solidFill>
                  <a:schemeClr val="bg1"/>
                </a:solidFill>
              </a:defRPr>
            </a:lvl2pPr>
            <a:lvl3pPr>
              <a:defRPr sz="7911">
                <a:solidFill>
                  <a:schemeClr val="bg1"/>
                </a:solidFill>
              </a:defRPr>
            </a:lvl3pPr>
            <a:lvl4pPr>
              <a:defRPr sz="6925">
                <a:solidFill>
                  <a:schemeClr val="bg1"/>
                </a:solidFill>
              </a:defRPr>
            </a:lvl4pPr>
            <a:lvl5pPr>
              <a:defRPr sz="6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3EF9D5C-FB99-4D2B-BCF6-CBB202173B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924" y="5229471"/>
            <a:ext cx="5136290" cy="4289544"/>
          </a:xfrm>
        </p:spPr>
        <p:txBody>
          <a:bodyPr>
            <a:noAutofit/>
          </a:bodyPr>
          <a:lstStyle>
            <a:lvl1pPr>
              <a:defRPr sz="9891">
                <a:solidFill>
                  <a:srgbClr val="363636"/>
                </a:solidFill>
              </a:defRPr>
            </a:lvl1pPr>
            <a:lvl2pPr>
              <a:defRPr sz="8903">
                <a:solidFill>
                  <a:srgbClr val="363636"/>
                </a:solidFill>
              </a:defRPr>
            </a:lvl2pPr>
            <a:lvl3pPr>
              <a:defRPr sz="7911">
                <a:solidFill>
                  <a:srgbClr val="363636"/>
                </a:solidFill>
              </a:defRPr>
            </a:lvl3pPr>
            <a:lvl4pPr>
              <a:defRPr sz="6925">
                <a:solidFill>
                  <a:srgbClr val="363636"/>
                </a:solidFill>
              </a:defRPr>
            </a:lvl4pPr>
            <a:lvl5pPr>
              <a:defRPr sz="6925">
                <a:solidFill>
                  <a:srgbClr val="3636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7A76C18-110F-4D3C-8F69-A92378A53E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06970" y="5174212"/>
            <a:ext cx="5136290" cy="4289544"/>
          </a:xfrm>
        </p:spPr>
        <p:txBody>
          <a:bodyPr>
            <a:noAutofit/>
          </a:bodyPr>
          <a:lstStyle>
            <a:lvl1pPr>
              <a:defRPr sz="9891">
                <a:solidFill>
                  <a:schemeClr val="bg1"/>
                </a:solidFill>
              </a:defRPr>
            </a:lvl1pPr>
            <a:lvl2pPr>
              <a:defRPr sz="8903">
                <a:solidFill>
                  <a:schemeClr val="bg1"/>
                </a:solidFill>
              </a:defRPr>
            </a:lvl2pPr>
            <a:lvl3pPr>
              <a:defRPr sz="7911">
                <a:solidFill>
                  <a:schemeClr val="bg1"/>
                </a:solidFill>
              </a:defRPr>
            </a:lvl3pPr>
            <a:lvl4pPr>
              <a:defRPr sz="6925">
                <a:solidFill>
                  <a:schemeClr val="bg1"/>
                </a:solidFill>
              </a:defRPr>
            </a:lvl4pPr>
            <a:lvl5pPr>
              <a:defRPr sz="6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172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4 Columns with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0507" y="475923"/>
            <a:ext cx="15849124" cy="165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7881" y="4794017"/>
            <a:ext cx="3799437" cy="3546592"/>
          </a:xfrm>
        </p:spPr>
        <p:txBody>
          <a:bodyPr>
            <a:noAutofit/>
          </a:bodyPr>
          <a:lstStyle>
            <a:lvl1pPr marL="0" indent="0">
              <a:buNone/>
              <a:defRPr sz="5934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862392" y="4794017"/>
            <a:ext cx="3799437" cy="3546592"/>
          </a:xfrm>
        </p:spPr>
        <p:txBody>
          <a:bodyPr>
            <a:noAutofit/>
          </a:bodyPr>
          <a:lstStyle>
            <a:lvl1pPr marL="0" indent="0">
              <a:buNone/>
              <a:defRPr sz="5934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3199691" y="4794017"/>
            <a:ext cx="3799437" cy="3546592"/>
          </a:xfrm>
        </p:spPr>
        <p:txBody>
          <a:bodyPr>
            <a:noAutofit/>
          </a:bodyPr>
          <a:lstStyle>
            <a:lvl1pPr marL="0" indent="0">
              <a:buNone/>
              <a:defRPr sz="5934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9031042" y="4794017"/>
            <a:ext cx="3799437" cy="3546592"/>
          </a:xfrm>
        </p:spPr>
        <p:txBody>
          <a:bodyPr>
            <a:noAutofit/>
          </a:bodyPr>
          <a:lstStyle>
            <a:lvl1pPr marL="0" indent="0">
              <a:buNone/>
              <a:defRPr sz="5934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1691DE-337C-4CDA-B97F-147AD903832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7881" y="2336029"/>
            <a:ext cx="3799437" cy="819218"/>
          </a:xfrm>
        </p:spPr>
        <p:txBody>
          <a:bodyPr>
            <a:noAutofit/>
          </a:bodyPr>
          <a:lstStyle>
            <a:lvl1pPr marL="0" indent="0" algn="ctr">
              <a:buNone/>
              <a:defRPr sz="7911" b="1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380297-70F8-4660-81D2-52E6997AB20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862392" y="2336029"/>
            <a:ext cx="3799437" cy="819218"/>
          </a:xfrm>
        </p:spPr>
        <p:txBody>
          <a:bodyPr>
            <a:noAutofit/>
          </a:bodyPr>
          <a:lstStyle>
            <a:lvl1pPr marL="0" indent="0" algn="ctr">
              <a:buNone/>
              <a:defRPr sz="7911" b="1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B18DF8-1ACF-4B47-A534-6A3DBB0D66B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199691" y="2336029"/>
            <a:ext cx="3799437" cy="819218"/>
          </a:xfrm>
        </p:spPr>
        <p:txBody>
          <a:bodyPr>
            <a:noAutofit/>
          </a:bodyPr>
          <a:lstStyle>
            <a:lvl1pPr marL="0" indent="0" algn="ctr">
              <a:buNone/>
              <a:defRPr sz="7911" b="1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F3647D-3E44-4E77-8B92-500227B5FDE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031042" y="2336029"/>
            <a:ext cx="3799437" cy="819218"/>
          </a:xfrm>
        </p:spPr>
        <p:txBody>
          <a:bodyPr>
            <a:noAutofit/>
          </a:bodyPr>
          <a:lstStyle>
            <a:lvl1pPr marL="0" indent="0" algn="ctr">
              <a:buNone/>
              <a:defRPr sz="7911" b="1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9B4E28-252B-4173-8634-D8153F822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40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with title plain background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067" y="475923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8152" y="2629372"/>
            <a:ext cx="15809379" cy="5377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814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with title plain background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067" y="475923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8152" y="2629372"/>
            <a:ext cx="15809379" cy="5377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C0644B-CC0B-4E77-B232-6A2B6E9E8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01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with title patt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7610138" cy="99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>
              <a:solidFill>
                <a:schemeClr val="accent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067" y="475923"/>
            <a:ext cx="15849124" cy="165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8152" y="2629372"/>
            <a:ext cx="15809379" cy="53779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9AAD02-2EBF-4081-8C72-48F038F20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88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 with title patt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58 - Bath - Powerpoint - Back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138" cy="9906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067" y="475923"/>
            <a:ext cx="15849124" cy="165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8152" y="2629372"/>
            <a:ext cx="15809379" cy="53779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E02AF9-75F8-4188-AEF9-BDDE4F890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97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704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 slide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ward_Powerpoint_E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94" y="3862693"/>
            <a:ext cx="3168151" cy="21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4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 slide -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77" y="3862693"/>
            <a:ext cx="3143389" cy="21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9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background - small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760BF6-078E-4ACA-BBD2-16E74D169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86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 slide - Grey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ward_Powerpoint_E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94" y="3862693"/>
            <a:ext cx="3168151" cy="21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15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 cover slide - voice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8"/>
          <a:stretch/>
        </p:blipFill>
        <p:spPr>
          <a:xfrm>
            <a:off x="5797600" y="3828561"/>
            <a:ext cx="6014943" cy="22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4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 cover slide - voice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8"/>
          <a:stretch/>
        </p:blipFill>
        <p:spPr>
          <a:xfrm>
            <a:off x="5797595" y="3828561"/>
            <a:ext cx="6014948" cy="22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24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 cover slide - voice grey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6"/>
          <a:stretch/>
        </p:blipFill>
        <p:spPr>
          <a:xfrm>
            <a:off x="5804817" y="3823156"/>
            <a:ext cx="6000509" cy="22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40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informal backgrou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158 - Bath - Powerpoint - Back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138" cy="990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14B267-E299-4506-B1CE-A587D7F65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2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 Voice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243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 Voi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387" y="-57555"/>
            <a:ext cx="17725238" cy="10042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</p:spTree>
    <p:extLst>
      <p:ext uri="{BB962C8B-B14F-4D97-AF65-F5344CB8AC3E}">
        <p14:creationId xmlns:p14="http://schemas.microsoft.com/office/powerpoint/2010/main" val="329890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Logo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158 - Bath - Powerpoint - Back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138" cy="9906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0507" y="3302000"/>
            <a:ext cx="15849124" cy="1651000"/>
          </a:xfrm>
        </p:spPr>
        <p:txBody>
          <a:bodyPr/>
          <a:lstStyle>
            <a:lvl1pPr>
              <a:defRPr>
                <a:solidFill>
                  <a:srgbClr val="0000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Onward_Powerpoint_EPS-0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3" y="6970854"/>
            <a:ext cx="7293601" cy="1979269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436070"/>
            <a:ext cx="8474698" cy="721548"/>
          </a:xfrm>
        </p:spPr>
        <p:txBody>
          <a:bodyPr/>
          <a:lstStyle>
            <a:lvl1pPr algn="ctr">
              <a:defRPr>
                <a:solidFill>
                  <a:srgbClr val="0000B5"/>
                </a:solidFill>
              </a:defRPr>
            </a:lvl1pPr>
            <a:lvl2pPr>
              <a:defRPr>
                <a:solidFill>
                  <a:srgbClr val="0000B5"/>
                </a:solidFill>
              </a:defRPr>
            </a:lvl2pPr>
            <a:lvl3pPr>
              <a:defRPr>
                <a:solidFill>
                  <a:srgbClr val="0000B5"/>
                </a:solidFill>
              </a:defRPr>
            </a:lvl3pPr>
            <a:lvl4pPr>
              <a:defRPr>
                <a:solidFill>
                  <a:srgbClr val="0000B5"/>
                </a:solidFill>
              </a:defRPr>
            </a:lvl4pPr>
            <a:lvl5pPr>
              <a:defRPr>
                <a:solidFill>
                  <a:srgbClr val="0000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74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 with title patt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138" cy="9906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067" y="475923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Onward_Powerpoint_EP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7" y="8585201"/>
            <a:ext cx="1033262" cy="71118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8152" y="2629372"/>
            <a:ext cx="15809379" cy="5377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19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background - small blue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F454C9-9D4E-43D5-AA57-AE6DD1545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ttern background - small blue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F454C9-9D4E-43D5-AA57-AE6DD1545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0507" y="4094364"/>
            <a:ext cx="15849124" cy="165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1B54C-C70E-4FE3-B230-944B63C8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0507" y="4094364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0DEBE-71EB-47DE-9DD3-31D211C6B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0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blue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0507" y="4094364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0DEBE-71EB-47DE-9DD3-31D211C6B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9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507" y="396701"/>
            <a:ext cx="15849124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507" y="2311402"/>
            <a:ext cx="15849124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ctr" defTabSz="2260909" rtl="0" eaLnBrk="1" latinLnBrk="0" hangingPunct="1">
        <a:spcBef>
          <a:spcPct val="0"/>
        </a:spcBef>
        <a:buNone/>
        <a:defRPr sz="1978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95683" indent="-1695683" algn="l" defTabSz="2260909" rtl="0" eaLnBrk="1" latinLnBrk="0" hangingPunct="1">
        <a:spcBef>
          <a:spcPct val="20000"/>
        </a:spcBef>
        <a:buFont typeface="Arial"/>
        <a:buChar char="•"/>
        <a:defRPr sz="13846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73975" indent="-1413065" algn="l" defTabSz="2260909" rtl="0" eaLnBrk="1" latinLnBrk="0" hangingPunct="1">
        <a:spcBef>
          <a:spcPct val="20000"/>
        </a:spcBef>
        <a:buFont typeface="Arial"/>
        <a:buChar char="–"/>
        <a:defRPr sz="11868" kern="1200">
          <a:solidFill>
            <a:schemeClr val="accent1"/>
          </a:solidFill>
          <a:latin typeface="+mn-lt"/>
          <a:ea typeface="+mn-ea"/>
          <a:cs typeface="+mn-cs"/>
        </a:defRPr>
      </a:lvl2pPr>
      <a:lvl3pPr marL="5652270" indent="-1130453" algn="l" defTabSz="2260909" rtl="0" eaLnBrk="1" latinLnBrk="0" hangingPunct="1">
        <a:spcBef>
          <a:spcPct val="20000"/>
        </a:spcBef>
        <a:buFont typeface="Arial"/>
        <a:buChar char="•"/>
        <a:defRPr sz="9891" kern="1200">
          <a:solidFill>
            <a:schemeClr val="accent1"/>
          </a:solidFill>
          <a:latin typeface="+mn-lt"/>
          <a:ea typeface="+mn-ea"/>
          <a:cs typeface="+mn-cs"/>
        </a:defRPr>
      </a:lvl3pPr>
      <a:lvl4pPr marL="7913176" indent="-1130453" algn="l" defTabSz="2260909" rtl="0" eaLnBrk="1" latinLnBrk="0" hangingPunct="1">
        <a:spcBef>
          <a:spcPct val="20000"/>
        </a:spcBef>
        <a:buFont typeface="Arial"/>
        <a:buChar char="–"/>
        <a:defRPr sz="8903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174081" indent="-1130453" algn="l" defTabSz="2260909" rtl="0" eaLnBrk="1" latinLnBrk="0" hangingPunct="1">
        <a:spcBef>
          <a:spcPct val="20000"/>
        </a:spcBef>
        <a:buFont typeface="Arial"/>
        <a:buChar char="»"/>
        <a:defRPr sz="8903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434990" indent="-1130453" algn="l" defTabSz="2260909" rtl="0" eaLnBrk="1" latinLnBrk="0" hangingPunct="1">
        <a:spcBef>
          <a:spcPct val="20000"/>
        </a:spcBef>
        <a:buFont typeface="Arial"/>
        <a:buChar char="•"/>
        <a:defRPr sz="9891" kern="1200">
          <a:solidFill>
            <a:schemeClr val="tx1"/>
          </a:solidFill>
          <a:latin typeface="+mn-lt"/>
          <a:ea typeface="+mn-ea"/>
          <a:cs typeface="+mn-cs"/>
        </a:defRPr>
      </a:lvl6pPr>
      <a:lvl7pPr marL="14695899" indent="-1130453" algn="l" defTabSz="2260909" rtl="0" eaLnBrk="1" latinLnBrk="0" hangingPunct="1">
        <a:spcBef>
          <a:spcPct val="20000"/>
        </a:spcBef>
        <a:buFont typeface="Arial"/>
        <a:buChar char="•"/>
        <a:defRPr sz="9891" kern="1200">
          <a:solidFill>
            <a:schemeClr val="tx1"/>
          </a:solidFill>
          <a:latin typeface="+mn-lt"/>
          <a:ea typeface="+mn-ea"/>
          <a:cs typeface="+mn-cs"/>
        </a:defRPr>
      </a:lvl7pPr>
      <a:lvl8pPr marL="16956806" indent="-1130453" algn="l" defTabSz="2260909" rtl="0" eaLnBrk="1" latinLnBrk="0" hangingPunct="1">
        <a:spcBef>
          <a:spcPct val="20000"/>
        </a:spcBef>
        <a:buFont typeface="Arial"/>
        <a:buChar char="•"/>
        <a:defRPr sz="9891" kern="1200">
          <a:solidFill>
            <a:schemeClr val="tx1"/>
          </a:solidFill>
          <a:latin typeface="+mn-lt"/>
          <a:ea typeface="+mn-ea"/>
          <a:cs typeface="+mn-cs"/>
        </a:defRPr>
      </a:lvl8pPr>
      <a:lvl9pPr marL="19217710" indent="-1130453" algn="l" defTabSz="2260909" rtl="0" eaLnBrk="1" latinLnBrk="0" hangingPunct="1">
        <a:spcBef>
          <a:spcPct val="20000"/>
        </a:spcBef>
        <a:buFont typeface="Arial"/>
        <a:buChar char="•"/>
        <a:defRPr sz="9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1pPr>
      <a:lvl2pPr marL="2260909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2pPr>
      <a:lvl3pPr marL="4521816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3pPr>
      <a:lvl4pPr marL="6782720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4pPr>
      <a:lvl5pPr marL="9043630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5pPr>
      <a:lvl6pPr marL="11304537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6pPr>
      <a:lvl7pPr marL="13565446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7pPr>
      <a:lvl8pPr marL="15826350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8pPr>
      <a:lvl9pPr marL="18087260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0F268CAE-8477-4BD1-A339-1DF56310C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33270" r="46070"/>
          <a:stretch/>
        </p:blipFill>
        <p:spPr>
          <a:xfrm>
            <a:off x="9493741" y="1000890"/>
            <a:ext cx="7532468" cy="6889128"/>
          </a:xfrm>
          <a:prstGeom prst="rect">
            <a:avLst/>
          </a:prstGeom>
          <a:noFill/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91BE6C3-FF55-4626-A062-1252159FE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8" t="90285"/>
          <a:stretch/>
        </p:blipFill>
        <p:spPr>
          <a:xfrm>
            <a:off x="11139879" y="15200119"/>
            <a:ext cx="6470259" cy="2471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4C93F-39F2-432E-B255-6926CB7C1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1" y="15493023"/>
            <a:ext cx="5700374" cy="1398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38E7C6-0561-4ADA-A9B9-46A5A4A4DA13}"/>
              </a:ext>
            </a:extLst>
          </p:cNvPr>
          <p:cNvSpPr txBox="1"/>
          <p:nvPr/>
        </p:nvSpPr>
        <p:spPr>
          <a:xfrm>
            <a:off x="583931" y="291715"/>
            <a:ext cx="87992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Be an </a:t>
            </a:r>
          </a:p>
          <a:p>
            <a:r>
              <a:rPr lang="en-GB" sz="88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Academic Rep </a:t>
            </a:r>
            <a:endParaRPr lang="en-GB" sz="8000" b="1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E7B7B-45DB-4D34-8066-5A7E63CE6AEE}"/>
              </a:ext>
            </a:extLst>
          </p:cNvPr>
          <p:cNvSpPr txBox="1"/>
          <p:nvPr/>
        </p:nvSpPr>
        <p:spPr>
          <a:xfrm>
            <a:off x="583929" y="2874731"/>
            <a:ext cx="9582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Improve your academic experience. </a:t>
            </a:r>
          </a:p>
          <a:p>
            <a:r>
              <a:rPr lang="en-GB" sz="4000" dirty="0"/>
              <a:t>Develop confidence. </a:t>
            </a:r>
          </a:p>
          <a:p>
            <a:r>
              <a:rPr lang="en-GB" sz="4000" dirty="0"/>
              <a:t>Be part of positive change.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491C3-80F6-48BE-9EE3-B413E52402A9}"/>
              </a:ext>
            </a:extLst>
          </p:cNvPr>
          <p:cNvSpPr txBox="1"/>
          <p:nvPr/>
        </p:nvSpPr>
        <p:spPr>
          <a:xfrm>
            <a:off x="583930" y="5092277"/>
            <a:ext cx="155519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Nominations Close:</a:t>
            </a:r>
          </a:p>
          <a:p>
            <a:r>
              <a:rPr lang="en-GB" sz="4000" dirty="0">
                <a:solidFill>
                  <a:schemeClr val="bg1"/>
                </a:solidFill>
              </a:rPr>
              <a:t>DAY XX MONTH at TIME</a:t>
            </a:r>
          </a:p>
          <a:p>
            <a:r>
              <a:rPr lang="en-GB" sz="4000" b="1" dirty="0">
                <a:solidFill>
                  <a:schemeClr val="bg1"/>
                </a:solidFill>
              </a:rPr>
              <a:t>Stand online: </a:t>
            </a:r>
          </a:p>
          <a:p>
            <a:r>
              <a:rPr lang="en-GB" sz="4000" dirty="0">
                <a:solidFill>
                  <a:schemeClr val="bg1"/>
                </a:solidFill>
              </a:rPr>
              <a:t>thesubath.com/elections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F6B385-7762-43DB-A638-EDD7A594E810}"/>
              </a:ext>
            </a:extLst>
          </p:cNvPr>
          <p:cNvCxnSpPr>
            <a:cxnSpLocks/>
          </p:cNvCxnSpPr>
          <p:nvPr/>
        </p:nvCxnSpPr>
        <p:spPr>
          <a:xfrm>
            <a:off x="769891" y="14858446"/>
            <a:ext cx="16070357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219694B5-63E8-45AE-A07F-31FD7ABEC2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8" t="90285"/>
          <a:stretch/>
        </p:blipFill>
        <p:spPr>
          <a:xfrm>
            <a:off x="12921007" y="8303011"/>
            <a:ext cx="4581567" cy="1749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AD974A-FDF4-4121-9CA0-EBDBF6AD7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7" y="8384971"/>
            <a:ext cx="4036414" cy="99014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7F7085-4232-448C-BA19-15682CD3290E}"/>
              </a:ext>
            </a:extLst>
          </p:cNvPr>
          <p:cNvCxnSpPr>
            <a:cxnSpLocks/>
          </p:cNvCxnSpPr>
          <p:nvPr/>
        </p:nvCxnSpPr>
        <p:spPr>
          <a:xfrm>
            <a:off x="596630" y="7894837"/>
            <a:ext cx="16416879" cy="1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69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E4E170E-0651-4AA6-BFBC-71676F649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t="25869" r="40743"/>
          <a:stretch/>
        </p:blipFill>
        <p:spPr>
          <a:xfrm>
            <a:off x="9416737" y="810185"/>
            <a:ext cx="7818635" cy="7084652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91BE6C3-FF55-4626-A062-1252159FE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8" t="90285"/>
          <a:stretch/>
        </p:blipFill>
        <p:spPr>
          <a:xfrm>
            <a:off x="12921007" y="8303011"/>
            <a:ext cx="4581567" cy="1749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4C93F-39F2-432E-B255-6926CB7C1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7" y="8384971"/>
            <a:ext cx="4036414" cy="990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38E7C6-0561-4ADA-A9B9-46A5A4A4DA13}"/>
              </a:ext>
            </a:extLst>
          </p:cNvPr>
          <p:cNvSpPr txBox="1"/>
          <p:nvPr/>
        </p:nvSpPr>
        <p:spPr>
          <a:xfrm>
            <a:off x="596630" y="462998"/>
            <a:ext cx="104463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Vote for your </a:t>
            </a:r>
          </a:p>
          <a:p>
            <a:r>
              <a:rPr lang="en-GB" sz="88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Academic Rep</a:t>
            </a:r>
            <a:endParaRPr lang="en-GB" sz="8000" b="1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491C3-80F6-48BE-9EE3-B413E52402A9}"/>
              </a:ext>
            </a:extLst>
          </p:cNvPr>
          <p:cNvSpPr txBox="1"/>
          <p:nvPr/>
        </p:nvSpPr>
        <p:spPr>
          <a:xfrm>
            <a:off x="596630" y="6411492"/>
            <a:ext cx="901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Voting Closes</a:t>
            </a:r>
            <a:r>
              <a:rPr lang="en-GB" sz="3600" b="1">
                <a:solidFill>
                  <a:schemeClr val="bg1"/>
                </a:solidFill>
              </a:rPr>
              <a:t>: </a:t>
            </a:r>
            <a:r>
              <a:rPr lang="en-GB" sz="3600">
                <a:solidFill>
                  <a:schemeClr val="bg1"/>
                </a:solidFill>
              </a:rPr>
              <a:t>DAY XX MONTH at TIME</a:t>
            </a:r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b="1" dirty="0">
                <a:solidFill>
                  <a:schemeClr val="bg1"/>
                </a:solidFill>
              </a:rPr>
              <a:t>Vote now: </a:t>
            </a:r>
            <a:r>
              <a:rPr lang="en-GB" sz="3600" dirty="0">
                <a:solidFill>
                  <a:schemeClr val="bg1"/>
                </a:solidFill>
              </a:rPr>
              <a:t>thesubath.com/elections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F36265-A624-4665-9B90-49066CEF6DEF}"/>
              </a:ext>
            </a:extLst>
          </p:cNvPr>
          <p:cNvSpPr txBox="1"/>
          <p:nvPr/>
        </p:nvSpPr>
        <p:spPr>
          <a:xfrm>
            <a:off x="596630" y="3174421"/>
            <a:ext cx="90119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Your Academic Rep can voice the changes that you want to see. </a:t>
            </a:r>
          </a:p>
          <a:p>
            <a:r>
              <a:rPr lang="en-GB" sz="4000" dirty="0">
                <a:solidFill>
                  <a:schemeClr val="bg1"/>
                </a:solidFill>
              </a:rPr>
              <a:t>Who do you want to represent you? </a:t>
            </a:r>
          </a:p>
          <a:p>
            <a:r>
              <a:rPr lang="en-GB" sz="4000" dirty="0">
                <a:solidFill>
                  <a:schemeClr val="bg1"/>
                </a:solidFill>
              </a:rPr>
              <a:t>Make your Choice and vote online.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F6B385-7762-43DB-A638-EDD7A594E810}"/>
              </a:ext>
            </a:extLst>
          </p:cNvPr>
          <p:cNvCxnSpPr>
            <a:cxnSpLocks/>
          </p:cNvCxnSpPr>
          <p:nvPr/>
        </p:nvCxnSpPr>
        <p:spPr>
          <a:xfrm>
            <a:off x="596630" y="7894837"/>
            <a:ext cx="16416879" cy="1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345678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 Voice Training Templates">
  <a:themeElements>
    <a:clrScheme name="Custom 1">
      <a:dk1>
        <a:srgbClr val="363636"/>
      </a:dk1>
      <a:lt1>
        <a:srgbClr val="FFFFFF"/>
      </a:lt1>
      <a:dk2>
        <a:srgbClr val="FF473D"/>
      </a:dk2>
      <a:lt2>
        <a:srgbClr val="EDEDED"/>
      </a:lt2>
      <a:accent1>
        <a:srgbClr val="FF473D"/>
      </a:accent1>
      <a:accent2>
        <a:srgbClr val="0000FF"/>
      </a:accent2>
      <a:accent3>
        <a:srgbClr val="116929"/>
      </a:accent3>
      <a:accent4>
        <a:srgbClr val="A629A3"/>
      </a:accent4>
      <a:accent5>
        <a:srgbClr val="121A61"/>
      </a:accent5>
      <a:accent6>
        <a:srgbClr val="EDEDED"/>
      </a:accent6>
      <a:hlink>
        <a:srgbClr val="0000FF"/>
      </a:hlink>
      <a:folHlink>
        <a:srgbClr val="800080"/>
      </a:folHlink>
    </a:clrScheme>
    <a:fontScheme name="SU Calendar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udent Voice Training Templates" id="{2B92A9F8-A189-4A6B-9CAE-E8D5FF8A092B}" vid="{202E2E9F-4321-4AD1-89AD-5F544D6461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 Voice Training Templates</Template>
  <TotalTime>8357</TotalTime>
  <Words>83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Poppins</vt:lpstr>
      <vt:lpstr>Poppins ExtraBold</vt:lpstr>
      <vt:lpstr>Poppins Medium</vt:lpstr>
      <vt:lpstr>Student Voice Training Templates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Callie Edwards</dc:creator>
  <cp:lastModifiedBy>George Newham</cp:lastModifiedBy>
  <cp:revision>31</cp:revision>
  <dcterms:created xsi:type="dcterms:W3CDTF">2021-09-02T15:07:15Z</dcterms:created>
  <dcterms:modified xsi:type="dcterms:W3CDTF">2024-09-27T09:28:36Z</dcterms:modified>
</cp:coreProperties>
</file>