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8" r:id="rId2"/>
    <p:sldId id="259" r:id="rId3"/>
    <p:sldId id="397" r:id="rId4"/>
    <p:sldId id="398" r:id="rId5"/>
    <p:sldId id="394" r:id="rId6"/>
    <p:sldId id="395" r:id="rId7"/>
  </p:sldIdLst>
  <p:sldSz cx="17610138" cy="990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6357" autoAdjust="0"/>
  </p:normalViewPr>
  <p:slideViewPr>
    <p:cSldViewPr snapToGrid="0">
      <p:cViewPr varScale="1">
        <p:scale>
          <a:sx n="78" d="100"/>
          <a:sy n="78" d="100"/>
        </p:scale>
        <p:origin x="3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86178-0C7C-42BC-A879-1C5B84B6E26A}" type="datetimeFigureOut">
              <a:rPr lang="en-GB" smtClean="0"/>
              <a:t>04/03/2025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C6FCD-FF95-4701-8F78-515424377F6E}" type="slidenum">
              <a:rPr lang="en-GB" smtClean="0"/>
              <a:t>‹#›</a:t>
            </a:fld>
            <a:endParaRPr lang="en-GB"/>
          </a:p>
        </p:txBody>
      </p:sp>
    </p:spTree>
    <p:extLst>
      <p:ext uri="{BB962C8B-B14F-4D97-AF65-F5344CB8AC3E}">
        <p14:creationId xmlns:p14="http://schemas.microsoft.com/office/powerpoint/2010/main" val="183300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https://youtu.be/SOLHA68lnTU</a:t>
            </a:r>
          </a:p>
        </p:txBody>
      </p:sp>
      <p:sp>
        <p:nvSpPr>
          <p:cNvPr id="4" name="Slide Number Placeholder 3"/>
          <p:cNvSpPr>
            <a:spLocks noGrp="1"/>
          </p:cNvSpPr>
          <p:nvPr>
            <p:ph type="sldNum" sz="quarter" idx="5"/>
          </p:nvPr>
        </p:nvSpPr>
        <p:spPr/>
        <p:txBody>
          <a:bodyPr/>
          <a:lstStyle/>
          <a:p>
            <a:fld id="{A32C6FCD-FF95-4701-8F78-515424377F6E}" type="slidenum">
              <a:rPr lang="en-GB" smtClean="0"/>
              <a:t>5</a:t>
            </a:fld>
            <a:endParaRPr lang="en-GB"/>
          </a:p>
        </p:txBody>
      </p:sp>
    </p:spTree>
    <p:extLst>
      <p:ext uri="{BB962C8B-B14F-4D97-AF65-F5344CB8AC3E}">
        <p14:creationId xmlns:p14="http://schemas.microsoft.com/office/powerpoint/2010/main" val="225157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https://youtu.be/SOLHA68lnTU</a:t>
            </a:r>
          </a:p>
        </p:txBody>
      </p:sp>
      <p:sp>
        <p:nvSpPr>
          <p:cNvPr id="4" name="Slide Number Placeholder 3"/>
          <p:cNvSpPr>
            <a:spLocks noGrp="1"/>
          </p:cNvSpPr>
          <p:nvPr>
            <p:ph type="sldNum" sz="quarter" idx="5"/>
          </p:nvPr>
        </p:nvSpPr>
        <p:spPr/>
        <p:txBody>
          <a:bodyPr/>
          <a:lstStyle/>
          <a:p>
            <a:fld id="{A32C6FCD-FF95-4701-8F78-515424377F6E}" type="slidenum">
              <a:rPr lang="en-GB" smtClean="0"/>
              <a:t>6</a:t>
            </a:fld>
            <a:endParaRPr lang="en-GB"/>
          </a:p>
        </p:txBody>
      </p:sp>
    </p:spTree>
    <p:extLst>
      <p:ext uri="{BB962C8B-B14F-4D97-AF65-F5344CB8AC3E}">
        <p14:creationId xmlns:p14="http://schemas.microsoft.com/office/powerpoint/2010/main" val="330863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xample - logo over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7610138" cy="9906000"/>
          </a:xfrm>
        </p:spPr>
        <p:txBody>
          <a:bodyPr/>
          <a:lstStyle/>
          <a:p>
            <a:r>
              <a:rPr lang="en-US"/>
              <a:t>Click icon to add picture</a:t>
            </a:r>
            <a:endParaRPr lang="en-GB"/>
          </a:p>
        </p:txBody>
      </p:sp>
      <p:pic>
        <p:nvPicPr>
          <p:cNvPr id="2" name="Picture 1">
            <a:extLst>
              <a:ext uri="{FF2B5EF4-FFF2-40B4-BE49-F238E27FC236}">
                <a16:creationId xmlns:a16="http://schemas.microsoft.com/office/drawing/2014/main" id="{395A4282-3A29-4D13-B164-B5271EF9DEE7}"/>
              </a:ext>
            </a:extLst>
          </p:cNvPr>
          <p:cNvPicPr>
            <a:picLocks noChangeAspect="1"/>
          </p:cNvPicPr>
          <p:nvPr/>
        </p:nvPicPr>
        <p:blipFill rotWithShape="1">
          <a:blip r:embed="rId2">
            <a:extLst>
              <a:ext uri="{28A0092B-C50C-407E-A947-70E740481C1C}">
                <a14:useLocalDpi xmlns:a14="http://schemas.microsoft.com/office/drawing/2010/main" val="0"/>
              </a:ext>
            </a:extLst>
          </a:blip>
          <a:srcRect r="34324"/>
          <a:stretch/>
        </p:blipFill>
        <p:spPr>
          <a:xfrm>
            <a:off x="5794611" y="3823151"/>
            <a:ext cx="6020921" cy="2248880"/>
          </a:xfrm>
          <a:prstGeom prst="rect">
            <a:avLst/>
          </a:prstGeom>
        </p:spPr>
      </p:pic>
    </p:spTree>
    <p:extLst>
      <p:ext uri="{BB962C8B-B14F-4D97-AF65-F5344CB8AC3E}">
        <p14:creationId xmlns:p14="http://schemas.microsoft.com/office/powerpoint/2010/main" val="48411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subhead Slide - light ">
    <p:bg>
      <p:bgPr>
        <a:solidFill>
          <a:srgbClr val="EDEDED"/>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0507" y="3518256"/>
            <a:ext cx="15849124" cy="1364463"/>
          </a:xfrm>
        </p:spPr>
        <p:txBody>
          <a:bodyPr/>
          <a:lstStyle/>
          <a:p>
            <a:r>
              <a:rPr lang="en-US"/>
              <a:t>Click to edit Master title style</a:t>
            </a:r>
            <a:endParaRPr lang="en-US" dirty="0"/>
          </a:p>
        </p:txBody>
      </p:sp>
      <p:sp>
        <p:nvSpPr>
          <p:cNvPr id="9" name="Text Placeholder 3"/>
          <p:cNvSpPr>
            <a:spLocks noGrp="1"/>
          </p:cNvSpPr>
          <p:nvPr>
            <p:ph type="body" sz="quarter" idx="10"/>
          </p:nvPr>
        </p:nvSpPr>
        <p:spPr>
          <a:xfrm>
            <a:off x="4416385" y="5796845"/>
            <a:ext cx="8474698" cy="7215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74517984-F2BA-462F-956F-288D052E4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270959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with subhead Slide - blue ">
    <p:bg>
      <p:bgPr>
        <a:solidFill>
          <a:srgbClr val="FF473D"/>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80507" y="3518256"/>
            <a:ext cx="15849124" cy="1364463"/>
          </a:xfrm>
          <a:noFill/>
          <a:ln>
            <a:noFill/>
          </a:ln>
        </p:spPr>
        <p:txBody>
          <a:bodyPr/>
          <a:lstStyle>
            <a:lvl1pPr>
              <a:defRPr>
                <a:ln>
                  <a:noFill/>
                </a:ln>
                <a:solidFill>
                  <a:srgbClr val="FFFFFF"/>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416385" y="5796845"/>
            <a:ext cx="8474698" cy="7215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7A776E4A-9974-44AA-92DD-F375B8AD1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93729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with subhead Slide - blue ">
    <p:bg>
      <p:bgPr>
        <a:solidFill>
          <a:srgbClr val="363636"/>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80507" y="3518256"/>
            <a:ext cx="15849124" cy="1364463"/>
          </a:xfrm>
          <a:noFill/>
          <a:ln>
            <a:noFill/>
          </a:ln>
        </p:spPr>
        <p:txBody>
          <a:bodyPr/>
          <a:lstStyle>
            <a:lvl1pPr>
              <a:defRPr>
                <a:ln>
                  <a:noFill/>
                </a:ln>
                <a:solidFill>
                  <a:srgbClr val="FFFFFF"/>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416385" y="5796845"/>
            <a:ext cx="8474698" cy="7215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7A776E4A-9974-44AA-92DD-F375B8AD1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94142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with Logo - light">
    <p:bg>
      <p:bgPr>
        <a:solidFill>
          <a:srgbClr val="EDEDED"/>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0507" y="3302000"/>
            <a:ext cx="15849124" cy="1651000"/>
          </a:xfrm>
        </p:spPr>
        <p:txBody>
          <a:bodyPr/>
          <a:lstStyle>
            <a:lvl1pPr>
              <a:defRPr>
                <a:solidFill>
                  <a:schemeClr val="tx2"/>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416385" y="5436070"/>
            <a:ext cx="8474698" cy="721548"/>
          </a:xfrm>
        </p:spPr>
        <p:txBody>
          <a:bodyPr/>
          <a:lstStyle>
            <a:lvl1pPr algn="ct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963D5E8C-EA63-4246-B467-CB2EA33204F0}"/>
              </a:ext>
            </a:extLst>
          </p:cNvPr>
          <p:cNvPicPr>
            <a:picLocks noChangeAspect="1"/>
          </p:cNvPicPr>
          <p:nvPr/>
        </p:nvPicPr>
        <p:blipFill rotWithShape="1">
          <a:blip r:embed="rId2">
            <a:extLst>
              <a:ext uri="{28A0092B-C50C-407E-A947-70E740481C1C}">
                <a14:useLocalDpi xmlns:a14="http://schemas.microsoft.com/office/drawing/2010/main" val="0"/>
              </a:ext>
            </a:extLst>
          </a:blip>
          <a:srcRect r="34324"/>
          <a:stretch/>
        </p:blipFill>
        <p:spPr>
          <a:xfrm>
            <a:off x="724107" y="7178943"/>
            <a:ext cx="5591255" cy="2088395"/>
          </a:xfrm>
          <a:prstGeom prst="rect">
            <a:avLst/>
          </a:prstGeom>
        </p:spPr>
      </p:pic>
    </p:spTree>
    <p:extLst>
      <p:ext uri="{BB962C8B-B14F-4D97-AF65-F5344CB8AC3E}">
        <p14:creationId xmlns:p14="http://schemas.microsoft.com/office/powerpoint/2010/main" val="3217970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with Logo - blue">
    <p:bg>
      <p:bgPr>
        <a:solidFill>
          <a:srgbClr val="FF473D"/>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3302000"/>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3"/>
          <p:cNvSpPr>
            <a:spLocks noGrp="1"/>
          </p:cNvSpPr>
          <p:nvPr>
            <p:ph type="body" sz="quarter" idx="10"/>
          </p:nvPr>
        </p:nvSpPr>
        <p:spPr>
          <a:xfrm>
            <a:off x="4416385" y="5436070"/>
            <a:ext cx="8474698" cy="721548"/>
          </a:xfrm>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C29087CF-218B-442F-ABCE-367262592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7" y="7113454"/>
            <a:ext cx="9061328" cy="2222837"/>
          </a:xfrm>
          <a:prstGeom prst="rect">
            <a:avLst/>
          </a:prstGeom>
        </p:spPr>
      </p:pic>
    </p:spTree>
    <p:extLst>
      <p:ext uri="{BB962C8B-B14F-4D97-AF65-F5344CB8AC3E}">
        <p14:creationId xmlns:p14="http://schemas.microsoft.com/office/powerpoint/2010/main" val="965956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Slide with Logo - blue">
    <p:bg>
      <p:bgPr>
        <a:solidFill>
          <a:srgbClr val="363636"/>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3302000"/>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3"/>
          <p:cNvSpPr>
            <a:spLocks noGrp="1"/>
          </p:cNvSpPr>
          <p:nvPr>
            <p:ph type="body" sz="quarter" idx="10"/>
          </p:nvPr>
        </p:nvSpPr>
        <p:spPr>
          <a:xfrm>
            <a:off x="4416385" y="5436070"/>
            <a:ext cx="8474698" cy="721548"/>
          </a:xfrm>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C29087CF-218B-442F-ABCE-367262592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7" y="7113454"/>
            <a:ext cx="9061328" cy="2222837"/>
          </a:xfrm>
          <a:prstGeom prst="rect">
            <a:avLst/>
          </a:prstGeom>
        </p:spPr>
      </p:pic>
    </p:spTree>
    <p:extLst>
      <p:ext uri="{BB962C8B-B14F-4D97-AF65-F5344CB8AC3E}">
        <p14:creationId xmlns:p14="http://schemas.microsoft.com/office/powerpoint/2010/main" val="290667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U with text">
    <p:bg>
      <p:bgPr>
        <a:solidFill>
          <a:srgbClr val="EDEDED"/>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80507" y="2210726"/>
            <a:ext cx="15849124" cy="617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DF25E0C9-4DEF-4963-B351-AB26FE8DD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
        <p:nvSpPr>
          <p:cNvPr id="2" name="Title 1">
            <a:extLst>
              <a:ext uri="{FF2B5EF4-FFF2-40B4-BE49-F238E27FC236}">
                <a16:creationId xmlns:a16="http://schemas.microsoft.com/office/drawing/2014/main" id="{975298C6-A1AD-4EF4-B3FB-07D1EDB4F82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87186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U blue with text">
    <p:spTree>
      <p:nvGrpSpPr>
        <p:cNvPr id="1" name=""/>
        <p:cNvGrpSpPr/>
        <p:nvPr/>
      </p:nvGrpSpPr>
      <p:grpSpPr>
        <a:xfrm>
          <a:off x="0" y="0"/>
          <a:ext cx="0" cy="0"/>
          <a:chOff x="0" y="0"/>
          <a:chExt cx="0" cy="0"/>
        </a:xfrm>
      </p:grpSpPr>
      <p:sp>
        <p:nvSpPr>
          <p:cNvPr id="2" name="Rectangle 1"/>
          <p:cNvSpPr/>
          <p:nvPr/>
        </p:nvSpPr>
        <p:spPr>
          <a:xfrm>
            <a:off x="0" y="0"/>
            <a:ext cx="17751019" cy="9906000"/>
          </a:xfrm>
          <a:prstGeom prst="rect">
            <a:avLst/>
          </a:prstGeom>
          <a:solidFill>
            <a:schemeClr val="accent1"/>
          </a:solidFill>
          <a:ln>
            <a:solidFill>
              <a:schemeClr val="accent4"/>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8903"/>
          </a:p>
        </p:txBody>
      </p:sp>
      <p:sp>
        <p:nvSpPr>
          <p:cNvPr id="4" name="Picture Placeholder 3"/>
          <p:cNvSpPr>
            <a:spLocks noGrp="1"/>
          </p:cNvSpPr>
          <p:nvPr>
            <p:ph type="pic" sz="quarter" idx="11"/>
          </p:nvPr>
        </p:nvSpPr>
        <p:spPr>
          <a:xfrm>
            <a:off x="8526857" y="-7901331"/>
            <a:ext cx="17135997" cy="17186680"/>
          </a:xfrm>
          <a:prstGeom prst="pie">
            <a:avLst>
              <a:gd name="adj1" fmla="val 5389127"/>
              <a:gd name="adj2" fmla="val 10797264"/>
            </a:avLst>
          </a:prstGeom>
          <a:noFill/>
        </p:spPr>
        <p:txBody>
          <a:bodyPr/>
          <a:lstStyle/>
          <a:p>
            <a:r>
              <a:rPr lang="en-US"/>
              <a:t>Click icon to add picture</a:t>
            </a:r>
            <a:endParaRPr lang="en-GB" dirty="0"/>
          </a:p>
        </p:txBody>
      </p:sp>
      <p:sp>
        <p:nvSpPr>
          <p:cNvPr id="9" name="Text Placeholder 5"/>
          <p:cNvSpPr>
            <a:spLocks noGrp="1"/>
          </p:cNvSpPr>
          <p:nvPr>
            <p:ph type="body" sz="quarter" idx="10"/>
          </p:nvPr>
        </p:nvSpPr>
        <p:spPr>
          <a:xfrm>
            <a:off x="615187" y="2950759"/>
            <a:ext cx="15329381" cy="3849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E1EF2D8A-D8B8-4AAE-8578-F2ED281EE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pic>
        <p:nvPicPr>
          <p:cNvPr id="5" name="Picture 4">
            <a:extLst>
              <a:ext uri="{FF2B5EF4-FFF2-40B4-BE49-F238E27FC236}">
                <a16:creationId xmlns:a16="http://schemas.microsoft.com/office/drawing/2014/main" id="{C38033E3-E3A5-45CF-B90B-DFF5BE3AB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599964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Example - Text over imag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0"/>
            <a:ext cx="17610138" cy="9906000"/>
          </a:xfrm>
        </p:spPr>
        <p:txBody>
          <a:bodyPr/>
          <a:lstStyle/>
          <a:p>
            <a:r>
              <a:rPr lang="en-US"/>
              <a:t>Click icon to add picture</a:t>
            </a:r>
            <a:endParaRPr lang="en-GB"/>
          </a:p>
        </p:txBody>
      </p:sp>
      <p:sp>
        <p:nvSpPr>
          <p:cNvPr id="3" name="Rectangle 2"/>
          <p:cNvSpPr/>
          <p:nvPr/>
        </p:nvSpPr>
        <p:spPr>
          <a:xfrm>
            <a:off x="0" y="0"/>
            <a:ext cx="17610138" cy="9906000"/>
          </a:xfrm>
          <a:prstGeom prst="rect">
            <a:avLst/>
          </a:prstGeom>
          <a:solidFill>
            <a:schemeClr val="accent1">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solidFill>
                <a:schemeClr val="tx1"/>
              </a:solidFill>
            </a:endParaRPr>
          </a:p>
        </p:txBody>
      </p:sp>
      <p:sp>
        <p:nvSpPr>
          <p:cNvPr id="5" name="Text Placeholder 5"/>
          <p:cNvSpPr>
            <a:spLocks noGrp="1"/>
          </p:cNvSpPr>
          <p:nvPr>
            <p:ph type="body" sz="quarter" idx="10"/>
          </p:nvPr>
        </p:nvSpPr>
        <p:spPr>
          <a:xfrm>
            <a:off x="9292920" y="2929717"/>
            <a:ext cx="6651645" cy="38492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EA423046-3297-46C8-8155-5627C215B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538088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plit page">
    <p:spTree>
      <p:nvGrpSpPr>
        <p:cNvPr id="1" name=""/>
        <p:cNvGrpSpPr/>
        <p:nvPr/>
      </p:nvGrpSpPr>
      <p:grpSpPr>
        <a:xfrm>
          <a:off x="0" y="0"/>
          <a:ext cx="0" cy="0"/>
          <a:chOff x="0" y="0"/>
          <a:chExt cx="0" cy="0"/>
        </a:xfrm>
      </p:grpSpPr>
      <p:sp>
        <p:nvSpPr>
          <p:cNvPr id="3" name="Rectangle 2"/>
          <p:cNvSpPr/>
          <p:nvPr/>
        </p:nvSpPr>
        <p:spPr>
          <a:xfrm>
            <a:off x="0" y="2"/>
            <a:ext cx="17610138" cy="1004268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9" name="Rectangle 8"/>
          <p:cNvSpPr/>
          <p:nvPr/>
        </p:nvSpPr>
        <p:spPr>
          <a:xfrm>
            <a:off x="8676031" y="2"/>
            <a:ext cx="8934107" cy="100426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13" name="Content Placeholder 2"/>
          <p:cNvSpPr>
            <a:spLocks noGrp="1"/>
          </p:cNvSpPr>
          <p:nvPr>
            <p:ph idx="1"/>
          </p:nvPr>
        </p:nvSpPr>
        <p:spPr>
          <a:xfrm>
            <a:off x="647881" y="776945"/>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0"/>
          </p:nvPr>
        </p:nvSpPr>
        <p:spPr>
          <a:xfrm>
            <a:off x="9381015" y="776945"/>
            <a:ext cx="7380273" cy="725224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069BB683-47A3-4609-9157-578AB7276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27228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7610138" cy="9906000"/>
          </a:xfrm>
        </p:spPr>
        <p:txBody>
          <a:bodyPr/>
          <a:lstStyle>
            <a:lvl1pPr marL="0" indent="0">
              <a:buNone/>
              <a:defRPr sz="15825"/>
            </a:lvl1pPr>
          </a:lstStyle>
          <a:p>
            <a:r>
              <a:rPr lang="en-US"/>
              <a:t>Click icon to add picture</a:t>
            </a:r>
            <a:endParaRPr lang="en-US" dirty="0"/>
          </a:p>
        </p:txBody>
      </p:sp>
      <p:pic>
        <p:nvPicPr>
          <p:cNvPr id="2" name="Picture 1">
            <a:extLst>
              <a:ext uri="{FF2B5EF4-FFF2-40B4-BE49-F238E27FC236}">
                <a16:creationId xmlns:a16="http://schemas.microsoft.com/office/drawing/2014/main" id="{110A2D98-BE9F-464A-A589-98749B03B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918437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Split page">
    <p:bg>
      <p:bgRef idx="1001">
        <a:schemeClr val="bg2"/>
      </p:bgRef>
    </p:bg>
    <p:spTree>
      <p:nvGrpSpPr>
        <p:cNvPr id="1" name=""/>
        <p:cNvGrpSpPr/>
        <p:nvPr/>
      </p:nvGrpSpPr>
      <p:grpSpPr>
        <a:xfrm>
          <a:off x="0" y="0"/>
          <a:ext cx="0" cy="0"/>
          <a:chOff x="0" y="0"/>
          <a:chExt cx="0" cy="0"/>
        </a:xfrm>
      </p:grpSpPr>
      <p:sp>
        <p:nvSpPr>
          <p:cNvPr id="9" name="Rectangle 8"/>
          <p:cNvSpPr/>
          <p:nvPr/>
        </p:nvSpPr>
        <p:spPr>
          <a:xfrm>
            <a:off x="3" y="1"/>
            <a:ext cx="8805069" cy="990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13" name="Content Placeholder 2"/>
          <p:cNvSpPr>
            <a:spLocks noGrp="1"/>
          </p:cNvSpPr>
          <p:nvPr>
            <p:ph idx="1"/>
          </p:nvPr>
        </p:nvSpPr>
        <p:spPr>
          <a:xfrm>
            <a:off x="647881" y="776945"/>
            <a:ext cx="7380273" cy="7252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0"/>
          </p:nvPr>
        </p:nvSpPr>
        <p:spPr>
          <a:xfrm>
            <a:off x="9381015" y="776945"/>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C4A08089-4DD3-4FB3-8F2C-333839950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190464124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Pattern background - small light">
    <p:bg>
      <p:bgPr>
        <a:solidFill>
          <a:srgbClr val="EDEDE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760BF6-078E-4ACA-BBD2-16E74D169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
        <p:nvSpPr>
          <p:cNvPr id="3" name="TextBox 2">
            <a:extLst>
              <a:ext uri="{FF2B5EF4-FFF2-40B4-BE49-F238E27FC236}">
                <a16:creationId xmlns:a16="http://schemas.microsoft.com/office/drawing/2014/main" id="{E164D53D-31CA-4BE5-B906-54907C48DD09}"/>
              </a:ext>
            </a:extLst>
          </p:cNvPr>
          <p:cNvSpPr txBox="1"/>
          <p:nvPr/>
        </p:nvSpPr>
        <p:spPr>
          <a:xfrm>
            <a:off x="-1597310" y="-4112758"/>
            <a:ext cx="19959310" cy="31521386"/>
          </a:xfrm>
          <a:prstGeom prst="rect">
            <a:avLst/>
          </a:prstGeom>
          <a:noFill/>
        </p:spPr>
        <p:txBody>
          <a:bodyPr wrap="none" rtlCol="0">
            <a:spAutoFit/>
          </a:bodyPr>
          <a:lstStyle/>
          <a:p>
            <a:r>
              <a:rPr lang="en-GB" sz="204233" dirty="0">
                <a:solidFill>
                  <a:schemeClr val="accent1"/>
                </a:solidFill>
                <a:latin typeface="+mj-lt"/>
              </a:rPr>
              <a:t>A</a:t>
            </a:r>
          </a:p>
        </p:txBody>
      </p:sp>
      <p:sp>
        <p:nvSpPr>
          <p:cNvPr id="4" name="TextBox 3">
            <a:extLst>
              <a:ext uri="{FF2B5EF4-FFF2-40B4-BE49-F238E27FC236}">
                <a16:creationId xmlns:a16="http://schemas.microsoft.com/office/drawing/2014/main" id="{685AF8B2-47E1-4192-A7EB-B1B20F9E9FFD}"/>
              </a:ext>
            </a:extLst>
          </p:cNvPr>
          <p:cNvSpPr txBox="1"/>
          <p:nvPr/>
        </p:nvSpPr>
        <p:spPr>
          <a:xfrm>
            <a:off x="5412483" y="-582401"/>
            <a:ext cx="7249100" cy="12725022"/>
          </a:xfrm>
          <a:prstGeom prst="rect">
            <a:avLst/>
          </a:prstGeom>
          <a:noFill/>
        </p:spPr>
        <p:txBody>
          <a:bodyPr wrap="none" rtlCol="0">
            <a:spAutoFit/>
          </a:bodyPr>
          <a:lstStyle/>
          <a:p>
            <a:r>
              <a:rPr lang="en-GB" sz="82090" dirty="0">
                <a:solidFill>
                  <a:schemeClr val="accent1"/>
                </a:solidFill>
                <a:latin typeface="+mj-lt"/>
              </a:rPr>
              <a:t>B</a:t>
            </a:r>
          </a:p>
        </p:txBody>
      </p:sp>
      <p:sp>
        <p:nvSpPr>
          <p:cNvPr id="5" name="TextBox 4">
            <a:extLst>
              <a:ext uri="{FF2B5EF4-FFF2-40B4-BE49-F238E27FC236}">
                <a16:creationId xmlns:a16="http://schemas.microsoft.com/office/drawing/2014/main" id="{16E3F0EF-6348-4F41-B0C7-CEBABE2D3F12}"/>
              </a:ext>
            </a:extLst>
          </p:cNvPr>
          <p:cNvSpPr txBox="1"/>
          <p:nvPr/>
        </p:nvSpPr>
        <p:spPr>
          <a:xfrm>
            <a:off x="7373082" y="1401401"/>
            <a:ext cx="13980109" cy="21932927"/>
          </a:xfrm>
          <a:prstGeom prst="rect">
            <a:avLst/>
          </a:prstGeom>
          <a:noFill/>
        </p:spPr>
        <p:txBody>
          <a:bodyPr wrap="none" rtlCol="0">
            <a:spAutoFit/>
          </a:bodyPr>
          <a:lstStyle/>
          <a:p>
            <a:r>
              <a:rPr lang="en-GB" sz="141925" dirty="0">
                <a:solidFill>
                  <a:schemeClr val="accent1"/>
                </a:solidFill>
                <a:latin typeface="+mj-lt"/>
              </a:rPr>
              <a:t>C</a:t>
            </a:r>
          </a:p>
        </p:txBody>
      </p:sp>
      <p:sp>
        <p:nvSpPr>
          <p:cNvPr id="6" name="TextBox 5">
            <a:extLst>
              <a:ext uri="{FF2B5EF4-FFF2-40B4-BE49-F238E27FC236}">
                <a16:creationId xmlns:a16="http://schemas.microsoft.com/office/drawing/2014/main" id="{A429C092-158C-4584-865E-0AA4D21ECBBD}"/>
              </a:ext>
            </a:extLst>
          </p:cNvPr>
          <p:cNvSpPr txBox="1"/>
          <p:nvPr/>
        </p:nvSpPr>
        <p:spPr>
          <a:xfrm>
            <a:off x="3577988" y="4214995"/>
            <a:ext cx="5452492" cy="18280069"/>
          </a:xfrm>
          <a:prstGeom prst="rect">
            <a:avLst/>
          </a:prstGeom>
          <a:noFill/>
        </p:spPr>
        <p:txBody>
          <a:bodyPr wrap="square" rtlCol="0">
            <a:spAutoFit/>
          </a:bodyPr>
          <a:lstStyle/>
          <a:p>
            <a:r>
              <a:rPr lang="en-GB" sz="118188" dirty="0">
                <a:solidFill>
                  <a:schemeClr val="accent1"/>
                </a:solidFill>
                <a:latin typeface="+mj-lt"/>
              </a:rPr>
              <a:t>D</a:t>
            </a:r>
          </a:p>
        </p:txBody>
      </p:sp>
      <p:sp>
        <p:nvSpPr>
          <p:cNvPr id="7" name="TextBox 6">
            <a:extLst>
              <a:ext uri="{FF2B5EF4-FFF2-40B4-BE49-F238E27FC236}">
                <a16:creationId xmlns:a16="http://schemas.microsoft.com/office/drawing/2014/main" id="{3EB75FEA-350A-499F-BBED-F7AF922E6349}"/>
              </a:ext>
            </a:extLst>
          </p:cNvPr>
          <p:cNvSpPr txBox="1"/>
          <p:nvPr/>
        </p:nvSpPr>
        <p:spPr>
          <a:xfrm>
            <a:off x="12197660" y="362602"/>
            <a:ext cx="5849211" cy="30532204"/>
          </a:xfrm>
          <a:prstGeom prst="rect">
            <a:avLst/>
          </a:prstGeom>
          <a:noFill/>
        </p:spPr>
        <p:txBody>
          <a:bodyPr wrap="square" rtlCol="0">
            <a:spAutoFit/>
          </a:bodyPr>
          <a:lstStyle/>
          <a:p>
            <a:r>
              <a:rPr lang="en-GB" sz="197805" dirty="0">
                <a:solidFill>
                  <a:schemeClr val="accent1"/>
                </a:solidFill>
                <a:latin typeface="+mj-lt"/>
              </a:rPr>
              <a:t>E</a:t>
            </a:r>
          </a:p>
        </p:txBody>
      </p:sp>
    </p:spTree>
    <p:extLst>
      <p:ext uri="{BB962C8B-B14F-4D97-AF65-F5344CB8AC3E}">
        <p14:creationId xmlns:p14="http://schemas.microsoft.com/office/powerpoint/2010/main" val="2671503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tile with image">
    <p:spTree>
      <p:nvGrpSpPr>
        <p:cNvPr id="1" name=""/>
        <p:cNvGrpSpPr/>
        <p:nvPr/>
      </p:nvGrpSpPr>
      <p:grpSpPr>
        <a:xfrm>
          <a:off x="0" y="0"/>
          <a:ext cx="0" cy="0"/>
          <a:chOff x="0" y="0"/>
          <a:chExt cx="0" cy="0"/>
        </a:xfrm>
      </p:grpSpPr>
      <p:sp>
        <p:nvSpPr>
          <p:cNvPr id="8" name="Rectangle 7"/>
          <p:cNvSpPr/>
          <p:nvPr/>
        </p:nvSpPr>
        <p:spPr>
          <a:xfrm>
            <a:off x="0" y="3"/>
            <a:ext cx="17610138" cy="990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dirty="0">
              <a:solidFill>
                <a:schemeClr val="accent4"/>
              </a:solidFill>
            </a:endParaRPr>
          </a:p>
        </p:txBody>
      </p:sp>
      <p:sp>
        <p:nvSpPr>
          <p:cNvPr id="6" name="Rectangle 5"/>
          <p:cNvSpPr/>
          <p:nvPr/>
        </p:nvSpPr>
        <p:spPr>
          <a:xfrm>
            <a:off x="8526858" y="4949947"/>
            <a:ext cx="9083282" cy="4956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7" name="Content Placeholder 2"/>
          <p:cNvSpPr>
            <a:spLocks noGrp="1"/>
          </p:cNvSpPr>
          <p:nvPr>
            <p:ph idx="1"/>
          </p:nvPr>
        </p:nvSpPr>
        <p:spPr>
          <a:xfrm>
            <a:off x="647881" y="776945"/>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0"/>
          </p:nvPr>
        </p:nvSpPr>
        <p:spPr>
          <a:xfrm>
            <a:off x="8526854" y="1"/>
            <a:ext cx="9083285" cy="4949944"/>
          </a:xfrm>
        </p:spPr>
        <p:txBody>
          <a:bodyPr/>
          <a:lstStyle>
            <a:lvl1pPr>
              <a:defRPr>
                <a:solidFill>
                  <a:schemeClr val="tx1"/>
                </a:solidFill>
              </a:defRPr>
            </a:lvl1pPr>
          </a:lstStyle>
          <a:p>
            <a:r>
              <a:rPr lang="en-US"/>
              <a:t>Click icon to add picture</a:t>
            </a:r>
          </a:p>
        </p:txBody>
      </p:sp>
      <p:sp>
        <p:nvSpPr>
          <p:cNvPr id="10" name="Content Placeholder 2"/>
          <p:cNvSpPr>
            <a:spLocks noGrp="1"/>
          </p:cNvSpPr>
          <p:nvPr>
            <p:ph idx="11"/>
          </p:nvPr>
        </p:nvSpPr>
        <p:spPr>
          <a:xfrm>
            <a:off x="9342409" y="5582469"/>
            <a:ext cx="7533976" cy="725224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B90312FB-9442-4AFC-A5EB-F06E3BE24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285992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3 tile with image reversed ">
    <p:spTree>
      <p:nvGrpSpPr>
        <p:cNvPr id="1" name=""/>
        <p:cNvGrpSpPr/>
        <p:nvPr/>
      </p:nvGrpSpPr>
      <p:grpSpPr>
        <a:xfrm>
          <a:off x="0" y="0"/>
          <a:ext cx="0" cy="0"/>
          <a:chOff x="0" y="0"/>
          <a:chExt cx="0" cy="0"/>
        </a:xfrm>
      </p:grpSpPr>
      <p:sp>
        <p:nvSpPr>
          <p:cNvPr id="8" name="Rectangle 7"/>
          <p:cNvSpPr/>
          <p:nvPr/>
        </p:nvSpPr>
        <p:spPr>
          <a:xfrm>
            <a:off x="0" y="3"/>
            <a:ext cx="17610138" cy="990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dirty="0"/>
          </a:p>
        </p:txBody>
      </p:sp>
      <p:sp>
        <p:nvSpPr>
          <p:cNvPr id="6" name="Rectangle 5"/>
          <p:cNvSpPr/>
          <p:nvPr/>
        </p:nvSpPr>
        <p:spPr>
          <a:xfrm>
            <a:off x="0" y="4949137"/>
            <a:ext cx="9083282" cy="4956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7" name="Content Placeholder 2"/>
          <p:cNvSpPr>
            <a:spLocks noGrp="1"/>
          </p:cNvSpPr>
          <p:nvPr>
            <p:ph idx="1"/>
          </p:nvPr>
        </p:nvSpPr>
        <p:spPr>
          <a:xfrm>
            <a:off x="9496113" y="625604"/>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0"/>
          </p:nvPr>
        </p:nvSpPr>
        <p:spPr>
          <a:xfrm>
            <a:off x="1" y="1"/>
            <a:ext cx="9083285" cy="4949944"/>
          </a:xfrm>
        </p:spPr>
        <p:txBody>
          <a:bodyPr/>
          <a:lstStyle>
            <a:lvl1pPr>
              <a:defRPr>
                <a:solidFill>
                  <a:schemeClr val="tx1"/>
                </a:solidFill>
              </a:defRPr>
            </a:lvl1pPr>
          </a:lstStyle>
          <a:p>
            <a:r>
              <a:rPr lang="en-US"/>
              <a:t>Click icon to add picture</a:t>
            </a:r>
          </a:p>
        </p:txBody>
      </p:sp>
      <p:sp>
        <p:nvSpPr>
          <p:cNvPr id="10" name="Content Placeholder 2"/>
          <p:cNvSpPr>
            <a:spLocks noGrp="1"/>
          </p:cNvSpPr>
          <p:nvPr>
            <p:ph idx="11"/>
          </p:nvPr>
        </p:nvSpPr>
        <p:spPr>
          <a:xfrm>
            <a:off x="774653" y="5334819"/>
            <a:ext cx="7533976" cy="301649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4BC1D231-830F-4F42-BB6F-8CA220C9F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4120575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and text split">
    <p:spTree>
      <p:nvGrpSpPr>
        <p:cNvPr id="1" name=""/>
        <p:cNvGrpSpPr/>
        <p:nvPr/>
      </p:nvGrpSpPr>
      <p:grpSpPr>
        <a:xfrm>
          <a:off x="0" y="0"/>
          <a:ext cx="0" cy="0"/>
          <a:chOff x="0" y="0"/>
          <a:chExt cx="0" cy="0"/>
        </a:xfrm>
      </p:grpSpPr>
      <p:sp>
        <p:nvSpPr>
          <p:cNvPr id="8" name="Rectangle 7"/>
          <p:cNvSpPr/>
          <p:nvPr/>
        </p:nvSpPr>
        <p:spPr>
          <a:xfrm>
            <a:off x="0" y="3"/>
            <a:ext cx="17610138" cy="990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dirty="0"/>
          </a:p>
        </p:txBody>
      </p:sp>
      <p:sp>
        <p:nvSpPr>
          <p:cNvPr id="7" name="Content Placeholder 2"/>
          <p:cNvSpPr>
            <a:spLocks noGrp="1"/>
          </p:cNvSpPr>
          <p:nvPr>
            <p:ph idx="1"/>
          </p:nvPr>
        </p:nvSpPr>
        <p:spPr>
          <a:xfrm>
            <a:off x="647881" y="776945"/>
            <a:ext cx="7380273" cy="72522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p:cNvSpPr>
            <a:spLocks noGrp="1"/>
          </p:cNvSpPr>
          <p:nvPr>
            <p:ph type="pic" sz="quarter" idx="10"/>
          </p:nvPr>
        </p:nvSpPr>
        <p:spPr>
          <a:xfrm>
            <a:off x="8525955" y="-1"/>
            <a:ext cx="9084184" cy="9905999"/>
          </a:xfrm>
        </p:spPr>
        <p:txBody>
          <a:bodyPr/>
          <a:lstStyle/>
          <a:p>
            <a:r>
              <a:rPr lang="en-US"/>
              <a:t>Click icon to add picture</a:t>
            </a:r>
            <a:endParaRPr lang="en-US" dirty="0"/>
          </a:p>
        </p:txBody>
      </p:sp>
      <p:pic>
        <p:nvPicPr>
          <p:cNvPr id="2" name="Picture 1">
            <a:extLst>
              <a:ext uri="{FF2B5EF4-FFF2-40B4-BE49-F238E27FC236}">
                <a16:creationId xmlns:a16="http://schemas.microsoft.com/office/drawing/2014/main" id="{1AA5FF48-63DF-47D5-9862-AF35514D7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689520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Image and text 4 column light">
    <p:bg>
      <p:bgPr>
        <a:solidFill>
          <a:srgbClr val="FF473D"/>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Rectangle 2">
            <a:extLst>
              <a:ext uri="{FF2B5EF4-FFF2-40B4-BE49-F238E27FC236}">
                <a16:creationId xmlns:a16="http://schemas.microsoft.com/office/drawing/2014/main" id="{E9DE51CA-6AB9-459A-B308-83C9558BDBEE}"/>
              </a:ext>
            </a:extLst>
          </p:cNvPr>
          <p:cNvSpPr/>
          <p:nvPr/>
        </p:nvSpPr>
        <p:spPr>
          <a:xfrm>
            <a:off x="3296841" y="2527740"/>
            <a:ext cx="11016461" cy="7947570"/>
          </a:xfrm>
          <a:prstGeom prst="rect">
            <a:avLst/>
          </a:prstGeom>
          <a:solidFill>
            <a:srgbClr val="FFFFFF"/>
          </a:solidFill>
          <a:ln>
            <a:solidFill>
              <a:srgbClr val="FFFFFF"/>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6" name="Text Placeholder 5">
            <a:extLst>
              <a:ext uri="{FF2B5EF4-FFF2-40B4-BE49-F238E27FC236}">
                <a16:creationId xmlns:a16="http://schemas.microsoft.com/office/drawing/2014/main" id="{A97644E4-6A7D-43E1-95AF-C6816170FB05}"/>
              </a:ext>
            </a:extLst>
          </p:cNvPr>
          <p:cNvSpPr>
            <a:spLocks noGrp="1"/>
          </p:cNvSpPr>
          <p:nvPr>
            <p:ph type="body" sz="quarter" idx="10"/>
          </p:nvPr>
        </p:nvSpPr>
        <p:spPr>
          <a:xfrm>
            <a:off x="3815530" y="2990145"/>
            <a:ext cx="9847616" cy="6518392"/>
          </a:xfrm>
        </p:spPr>
        <p:txBody>
          <a:bodyPr/>
          <a:lstStyle>
            <a:lvl1pPr>
              <a:defRPr>
                <a:solidFill>
                  <a:srgbClr val="FF473D"/>
                </a:solidFill>
              </a:defRPr>
            </a:lvl1pPr>
            <a:lvl2pPr>
              <a:defRPr>
                <a:solidFill>
                  <a:srgbClr val="FF473D"/>
                </a:solidFill>
              </a:defRPr>
            </a:lvl2pPr>
            <a:lvl3pPr>
              <a:defRPr>
                <a:solidFill>
                  <a:srgbClr val="FF473D"/>
                </a:solidFill>
              </a:defRPr>
            </a:lvl3pPr>
            <a:lvl4pPr>
              <a:defRPr>
                <a:solidFill>
                  <a:srgbClr val="FF473D"/>
                </a:solidFill>
              </a:defRPr>
            </a:lvl4pPr>
            <a:lvl5pPr>
              <a:defRPr>
                <a:solidFill>
                  <a:srgbClr val="FF473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a:extLst>
              <a:ext uri="{FF2B5EF4-FFF2-40B4-BE49-F238E27FC236}">
                <a16:creationId xmlns:a16="http://schemas.microsoft.com/office/drawing/2014/main" id="{8BA3896A-FB1C-4684-B482-788D7D12E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354704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Image and text 4 column light">
    <p:bg>
      <p:bgPr>
        <a:solidFill>
          <a:srgbClr val="EDEDED"/>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rgbClr val="FF473D"/>
                </a:solidFill>
              </a:defRPr>
            </a:lvl1pPr>
          </a:lstStyle>
          <a:p>
            <a:r>
              <a:rPr lang="en-US"/>
              <a:t>Click to edit Master title style</a:t>
            </a:r>
            <a:endParaRPr lang="en-GB" dirty="0"/>
          </a:p>
        </p:txBody>
      </p:sp>
      <p:sp>
        <p:nvSpPr>
          <p:cNvPr id="3" name="Rectangle 2">
            <a:extLst>
              <a:ext uri="{FF2B5EF4-FFF2-40B4-BE49-F238E27FC236}">
                <a16:creationId xmlns:a16="http://schemas.microsoft.com/office/drawing/2014/main" id="{E9DE51CA-6AB9-459A-B308-83C9558BDBEE}"/>
              </a:ext>
            </a:extLst>
          </p:cNvPr>
          <p:cNvSpPr/>
          <p:nvPr/>
        </p:nvSpPr>
        <p:spPr>
          <a:xfrm>
            <a:off x="3296841" y="2527740"/>
            <a:ext cx="11016461" cy="7947570"/>
          </a:xfrm>
          <a:custGeom>
            <a:avLst/>
            <a:gdLst>
              <a:gd name="connsiteX0" fmla="*/ 0 w 11016461"/>
              <a:gd name="connsiteY0" fmla="*/ 0 h 7947570"/>
              <a:gd name="connsiteX1" fmla="*/ 578364 w 11016461"/>
              <a:gd name="connsiteY1" fmla="*/ 0 h 7947570"/>
              <a:gd name="connsiteX2" fmla="*/ 936399 w 11016461"/>
              <a:gd name="connsiteY2" fmla="*/ 0 h 7947570"/>
              <a:gd name="connsiteX3" fmla="*/ 1624928 w 11016461"/>
              <a:gd name="connsiteY3" fmla="*/ 0 h 7947570"/>
              <a:gd name="connsiteX4" fmla="*/ 2313457 w 11016461"/>
              <a:gd name="connsiteY4" fmla="*/ 0 h 7947570"/>
              <a:gd name="connsiteX5" fmla="*/ 2891821 w 11016461"/>
              <a:gd name="connsiteY5" fmla="*/ 0 h 7947570"/>
              <a:gd name="connsiteX6" fmla="*/ 3690514 w 11016461"/>
              <a:gd name="connsiteY6" fmla="*/ 0 h 7947570"/>
              <a:gd name="connsiteX7" fmla="*/ 4048549 w 11016461"/>
              <a:gd name="connsiteY7" fmla="*/ 0 h 7947570"/>
              <a:gd name="connsiteX8" fmla="*/ 4516749 w 11016461"/>
              <a:gd name="connsiteY8" fmla="*/ 0 h 7947570"/>
              <a:gd name="connsiteX9" fmla="*/ 5205278 w 11016461"/>
              <a:gd name="connsiteY9" fmla="*/ 0 h 7947570"/>
              <a:gd name="connsiteX10" fmla="*/ 6003971 w 11016461"/>
              <a:gd name="connsiteY10" fmla="*/ 0 h 7947570"/>
              <a:gd name="connsiteX11" fmla="*/ 6472171 w 11016461"/>
              <a:gd name="connsiteY11" fmla="*/ 0 h 7947570"/>
              <a:gd name="connsiteX12" fmla="*/ 6940370 w 11016461"/>
              <a:gd name="connsiteY12" fmla="*/ 0 h 7947570"/>
              <a:gd name="connsiteX13" fmla="*/ 7298405 w 11016461"/>
              <a:gd name="connsiteY13" fmla="*/ 0 h 7947570"/>
              <a:gd name="connsiteX14" fmla="*/ 7656440 w 11016461"/>
              <a:gd name="connsiteY14" fmla="*/ 0 h 7947570"/>
              <a:gd name="connsiteX15" fmla="*/ 8124640 w 11016461"/>
              <a:gd name="connsiteY15" fmla="*/ 0 h 7947570"/>
              <a:gd name="connsiteX16" fmla="*/ 8482675 w 11016461"/>
              <a:gd name="connsiteY16" fmla="*/ 0 h 7947570"/>
              <a:gd name="connsiteX17" fmla="*/ 9391533 w 11016461"/>
              <a:gd name="connsiteY17" fmla="*/ 0 h 7947570"/>
              <a:gd name="connsiteX18" fmla="*/ 9969897 w 11016461"/>
              <a:gd name="connsiteY18" fmla="*/ 0 h 7947570"/>
              <a:gd name="connsiteX19" fmla="*/ 11016461 w 11016461"/>
              <a:gd name="connsiteY19" fmla="*/ 0 h 7947570"/>
              <a:gd name="connsiteX20" fmla="*/ 11016461 w 11016461"/>
              <a:gd name="connsiteY20" fmla="*/ 821249 h 7947570"/>
              <a:gd name="connsiteX21" fmla="*/ 11016461 w 11016461"/>
              <a:gd name="connsiteY21" fmla="*/ 1324595 h 7947570"/>
              <a:gd name="connsiteX22" fmla="*/ 11016461 w 11016461"/>
              <a:gd name="connsiteY22" fmla="*/ 1907417 h 7947570"/>
              <a:gd name="connsiteX23" fmla="*/ 11016461 w 11016461"/>
              <a:gd name="connsiteY23" fmla="*/ 2649190 h 7947570"/>
              <a:gd name="connsiteX24" fmla="*/ 11016461 w 11016461"/>
              <a:gd name="connsiteY24" fmla="*/ 3152536 h 7947570"/>
              <a:gd name="connsiteX25" fmla="*/ 11016461 w 11016461"/>
              <a:gd name="connsiteY25" fmla="*/ 3814834 h 7947570"/>
              <a:gd name="connsiteX26" fmla="*/ 11016461 w 11016461"/>
              <a:gd name="connsiteY26" fmla="*/ 4318180 h 7947570"/>
              <a:gd name="connsiteX27" fmla="*/ 11016461 w 11016461"/>
              <a:gd name="connsiteY27" fmla="*/ 5139429 h 7947570"/>
              <a:gd name="connsiteX28" fmla="*/ 11016461 w 11016461"/>
              <a:gd name="connsiteY28" fmla="*/ 5801726 h 7947570"/>
              <a:gd name="connsiteX29" fmla="*/ 11016461 w 11016461"/>
              <a:gd name="connsiteY29" fmla="*/ 6225596 h 7947570"/>
              <a:gd name="connsiteX30" fmla="*/ 11016461 w 11016461"/>
              <a:gd name="connsiteY30" fmla="*/ 6728943 h 7947570"/>
              <a:gd name="connsiteX31" fmla="*/ 11016461 w 11016461"/>
              <a:gd name="connsiteY31" fmla="*/ 7152813 h 7947570"/>
              <a:gd name="connsiteX32" fmla="*/ 11016461 w 11016461"/>
              <a:gd name="connsiteY32" fmla="*/ 7947570 h 7947570"/>
              <a:gd name="connsiteX33" fmla="*/ 10107603 w 11016461"/>
              <a:gd name="connsiteY33" fmla="*/ 7947570 h 7947570"/>
              <a:gd name="connsiteX34" fmla="*/ 9419074 w 11016461"/>
              <a:gd name="connsiteY34" fmla="*/ 7947570 h 7947570"/>
              <a:gd name="connsiteX35" fmla="*/ 8620381 w 11016461"/>
              <a:gd name="connsiteY35" fmla="*/ 7947570 h 7947570"/>
              <a:gd name="connsiteX36" fmla="*/ 8262346 w 11016461"/>
              <a:gd name="connsiteY36" fmla="*/ 7947570 h 7947570"/>
              <a:gd name="connsiteX37" fmla="*/ 7573817 w 11016461"/>
              <a:gd name="connsiteY37" fmla="*/ 7947570 h 7947570"/>
              <a:gd name="connsiteX38" fmla="*/ 7105617 w 11016461"/>
              <a:gd name="connsiteY38" fmla="*/ 7947570 h 7947570"/>
              <a:gd name="connsiteX39" fmla="*/ 6417089 w 11016461"/>
              <a:gd name="connsiteY39" fmla="*/ 7947570 h 7947570"/>
              <a:gd name="connsiteX40" fmla="*/ 5948889 w 11016461"/>
              <a:gd name="connsiteY40" fmla="*/ 7947570 h 7947570"/>
              <a:gd name="connsiteX41" fmla="*/ 5040031 w 11016461"/>
              <a:gd name="connsiteY41" fmla="*/ 7947570 h 7947570"/>
              <a:gd name="connsiteX42" fmla="*/ 4241337 w 11016461"/>
              <a:gd name="connsiteY42" fmla="*/ 7947570 h 7947570"/>
              <a:gd name="connsiteX43" fmla="*/ 3552809 w 11016461"/>
              <a:gd name="connsiteY43" fmla="*/ 7947570 h 7947570"/>
              <a:gd name="connsiteX44" fmla="*/ 2643951 w 11016461"/>
              <a:gd name="connsiteY44" fmla="*/ 7947570 h 7947570"/>
              <a:gd name="connsiteX45" fmla="*/ 1735093 w 11016461"/>
              <a:gd name="connsiteY45" fmla="*/ 7947570 h 7947570"/>
              <a:gd name="connsiteX46" fmla="*/ 1377058 w 11016461"/>
              <a:gd name="connsiteY46" fmla="*/ 7947570 h 7947570"/>
              <a:gd name="connsiteX47" fmla="*/ 798693 w 11016461"/>
              <a:gd name="connsiteY47" fmla="*/ 7947570 h 7947570"/>
              <a:gd name="connsiteX48" fmla="*/ 0 w 11016461"/>
              <a:gd name="connsiteY48" fmla="*/ 7947570 h 7947570"/>
              <a:gd name="connsiteX49" fmla="*/ 0 w 11016461"/>
              <a:gd name="connsiteY49" fmla="*/ 7523700 h 7947570"/>
              <a:gd name="connsiteX50" fmla="*/ 0 w 11016461"/>
              <a:gd name="connsiteY50" fmla="*/ 6702451 h 7947570"/>
              <a:gd name="connsiteX51" fmla="*/ 0 w 11016461"/>
              <a:gd name="connsiteY51" fmla="*/ 5960678 h 7947570"/>
              <a:gd name="connsiteX52" fmla="*/ 0 w 11016461"/>
              <a:gd name="connsiteY52" fmla="*/ 5536807 h 7947570"/>
              <a:gd name="connsiteX53" fmla="*/ 0 w 11016461"/>
              <a:gd name="connsiteY53" fmla="*/ 4953985 h 7947570"/>
              <a:gd name="connsiteX54" fmla="*/ 0 w 11016461"/>
              <a:gd name="connsiteY54" fmla="*/ 4212212 h 7947570"/>
              <a:gd name="connsiteX55" fmla="*/ 0 w 11016461"/>
              <a:gd name="connsiteY55" fmla="*/ 3629390 h 7947570"/>
              <a:gd name="connsiteX56" fmla="*/ 0 w 11016461"/>
              <a:gd name="connsiteY56" fmla="*/ 3046568 h 7947570"/>
              <a:gd name="connsiteX57" fmla="*/ 0 w 11016461"/>
              <a:gd name="connsiteY57" fmla="*/ 2225320 h 7947570"/>
              <a:gd name="connsiteX58" fmla="*/ 0 w 11016461"/>
              <a:gd name="connsiteY58" fmla="*/ 1721974 h 7947570"/>
              <a:gd name="connsiteX59" fmla="*/ 0 w 11016461"/>
              <a:gd name="connsiteY59" fmla="*/ 1139152 h 7947570"/>
              <a:gd name="connsiteX60" fmla="*/ 0 w 11016461"/>
              <a:gd name="connsiteY60" fmla="*/ 0 h 79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016461" h="7947570" fill="none" extrusionOk="0">
                <a:moveTo>
                  <a:pt x="0" y="0"/>
                </a:moveTo>
                <a:cubicBezTo>
                  <a:pt x="135864" y="24867"/>
                  <a:pt x="439463" y="-19004"/>
                  <a:pt x="578364" y="0"/>
                </a:cubicBezTo>
                <a:cubicBezTo>
                  <a:pt x="717265" y="19004"/>
                  <a:pt x="817444" y="-17134"/>
                  <a:pt x="936399" y="0"/>
                </a:cubicBezTo>
                <a:cubicBezTo>
                  <a:pt x="1055355" y="17134"/>
                  <a:pt x="1409619" y="-19464"/>
                  <a:pt x="1624928" y="0"/>
                </a:cubicBezTo>
                <a:cubicBezTo>
                  <a:pt x="1840237" y="19464"/>
                  <a:pt x="2056593" y="4307"/>
                  <a:pt x="2313457" y="0"/>
                </a:cubicBezTo>
                <a:cubicBezTo>
                  <a:pt x="2570321" y="-4307"/>
                  <a:pt x="2759255" y="-22500"/>
                  <a:pt x="2891821" y="0"/>
                </a:cubicBezTo>
                <a:cubicBezTo>
                  <a:pt x="3024387" y="22500"/>
                  <a:pt x="3381605" y="-16485"/>
                  <a:pt x="3690514" y="0"/>
                </a:cubicBezTo>
                <a:cubicBezTo>
                  <a:pt x="3999423" y="16485"/>
                  <a:pt x="3974398" y="-4579"/>
                  <a:pt x="4048549" y="0"/>
                </a:cubicBezTo>
                <a:cubicBezTo>
                  <a:pt x="4122701" y="4579"/>
                  <a:pt x="4360856" y="-176"/>
                  <a:pt x="4516749" y="0"/>
                </a:cubicBezTo>
                <a:cubicBezTo>
                  <a:pt x="4672642" y="176"/>
                  <a:pt x="5030096" y="-30163"/>
                  <a:pt x="5205278" y="0"/>
                </a:cubicBezTo>
                <a:cubicBezTo>
                  <a:pt x="5380460" y="30163"/>
                  <a:pt x="5660867" y="6098"/>
                  <a:pt x="6003971" y="0"/>
                </a:cubicBezTo>
                <a:cubicBezTo>
                  <a:pt x="6347075" y="-6098"/>
                  <a:pt x="6258822" y="8810"/>
                  <a:pt x="6472171" y="0"/>
                </a:cubicBezTo>
                <a:cubicBezTo>
                  <a:pt x="6685520" y="-8810"/>
                  <a:pt x="6758767" y="5576"/>
                  <a:pt x="6940370" y="0"/>
                </a:cubicBezTo>
                <a:cubicBezTo>
                  <a:pt x="7121973" y="-5576"/>
                  <a:pt x="7156563" y="-15733"/>
                  <a:pt x="7298405" y="0"/>
                </a:cubicBezTo>
                <a:cubicBezTo>
                  <a:pt x="7440248" y="15733"/>
                  <a:pt x="7569863" y="-15243"/>
                  <a:pt x="7656440" y="0"/>
                </a:cubicBezTo>
                <a:cubicBezTo>
                  <a:pt x="7743018" y="15243"/>
                  <a:pt x="7904170" y="3588"/>
                  <a:pt x="8124640" y="0"/>
                </a:cubicBezTo>
                <a:cubicBezTo>
                  <a:pt x="8345110" y="-3588"/>
                  <a:pt x="8314254" y="11523"/>
                  <a:pt x="8482675" y="0"/>
                </a:cubicBezTo>
                <a:cubicBezTo>
                  <a:pt x="8651096" y="-11523"/>
                  <a:pt x="9207827" y="-6636"/>
                  <a:pt x="9391533" y="0"/>
                </a:cubicBezTo>
                <a:cubicBezTo>
                  <a:pt x="9575239" y="6636"/>
                  <a:pt x="9782232" y="-16814"/>
                  <a:pt x="9969897" y="0"/>
                </a:cubicBezTo>
                <a:cubicBezTo>
                  <a:pt x="10157562" y="16814"/>
                  <a:pt x="10657861" y="11657"/>
                  <a:pt x="11016461" y="0"/>
                </a:cubicBezTo>
                <a:cubicBezTo>
                  <a:pt x="11013755" y="178789"/>
                  <a:pt x="11036508" y="619960"/>
                  <a:pt x="11016461" y="821249"/>
                </a:cubicBezTo>
                <a:cubicBezTo>
                  <a:pt x="10996414" y="1022538"/>
                  <a:pt x="11008312" y="1131777"/>
                  <a:pt x="11016461" y="1324595"/>
                </a:cubicBezTo>
                <a:cubicBezTo>
                  <a:pt x="11024610" y="1517413"/>
                  <a:pt x="11014389" y="1673708"/>
                  <a:pt x="11016461" y="1907417"/>
                </a:cubicBezTo>
                <a:cubicBezTo>
                  <a:pt x="11018533" y="2141126"/>
                  <a:pt x="11017009" y="2332580"/>
                  <a:pt x="11016461" y="2649190"/>
                </a:cubicBezTo>
                <a:cubicBezTo>
                  <a:pt x="11015913" y="2965800"/>
                  <a:pt x="11028828" y="2984963"/>
                  <a:pt x="11016461" y="3152536"/>
                </a:cubicBezTo>
                <a:cubicBezTo>
                  <a:pt x="11004094" y="3320109"/>
                  <a:pt x="10991500" y="3678676"/>
                  <a:pt x="11016461" y="3814834"/>
                </a:cubicBezTo>
                <a:cubicBezTo>
                  <a:pt x="11041422" y="3950992"/>
                  <a:pt x="10998746" y="4164945"/>
                  <a:pt x="11016461" y="4318180"/>
                </a:cubicBezTo>
                <a:cubicBezTo>
                  <a:pt x="11034176" y="4471415"/>
                  <a:pt x="11001589" y="4891016"/>
                  <a:pt x="11016461" y="5139429"/>
                </a:cubicBezTo>
                <a:cubicBezTo>
                  <a:pt x="11031333" y="5387842"/>
                  <a:pt x="11014885" y="5572185"/>
                  <a:pt x="11016461" y="5801726"/>
                </a:cubicBezTo>
                <a:cubicBezTo>
                  <a:pt x="11018037" y="6031267"/>
                  <a:pt x="11010362" y="6139170"/>
                  <a:pt x="11016461" y="6225596"/>
                </a:cubicBezTo>
                <a:cubicBezTo>
                  <a:pt x="11022561" y="6312022"/>
                  <a:pt x="11029903" y="6616708"/>
                  <a:pt x="11016461" y="6728943"/>
                </a:cubicBezTo>
                <a:cubicBezTo>
                  <a:pt x="11003019" y="6841178"/>
                  <a:pt x="11032197" y="6948437"/>
                  <a:pt x="11016461" y="7152813"/>
                </a:cubicBezTo>
                <a:cubicBezTo>
                  <a:pt x="11000726" y="7357189"/>
                  <a:pt x="11005907" y="7692790"/>
                  <a:pt x="11016461" y="7947570"/>
                </a:cubicBezTo>
                <a:cubicBezTo>
                  <a:pt x="10752538" y="7968157"/>
                  <a:pt x="10412820" y="7964223"/>
                  <a:pt x="10107603" y="7947570"/>
                </a:cubicBezTo>
                <a:cubicBezTo>
                  <a:pt x="9802386" y="7930917"/>
                  <a:pt x="9724502" y="7947580"/>
                  <a:pt x="9419074" y="7947570"/>
                </a:cubicBezTo>
                <a:cubicBezTo>
                  <a:pt x="9113646" y="7947560"/>
                  <a:pt x="8883353" y="7911949"/>
                  <a:pt x="8620381" y="7947570"/>
                </a:cubicBezTo>
                <a:cubicBezTo>
                  <a:pt x="8357409" y="7983191"/>
                  <a:pt x="8400041" y="7933624"/>
                  <a:pt x="8262346" y="7947570"/>
                </a:cubicBezTo>
                <a:cubicBezTo>
                  <a:pt x="8124652" y="7961516"/>
                  <a:pt x="7840017" y="7956902"/>
                  <a:pt x="7573817" y="7947570"/>
                </a:cubicBezTo>
                <a:cubicBezTo>
                  <a:pt x="7307617" y="7938238"/>
                  <a:pt x="7202483" y="7967866"/>
                  <a:pt x="7105617" y="7947570"/>
                </a:cubicBezTo>
                <a:cubicBezTo>
                  <a:pt x="7008751" y="7927274"/>
                  <a:pt x="6679526" y="7962647"/>
                  <a:pt x="6417089" y="7947570"/>
                </a:cubicBezTo>
                <a:cubicBezTo>
                  <a:pt x="6154652" y="7932493"/>
                  <a:pt x="6098888" y="7952385"/>
                  <a:pt x="5948889" y="7947570"/>
                </a:cubicBezTo>
                <a:cubicBezTo>
                  <a:pt x="5798890" y="7942755"/>
                  <a:pt x="5471818" y="7950633"/>
                  <a:pt x="5040031" y="7947570"/>
                </a:cubicBezTo>
                <a:cubicBezTo>
                  <a:pt x="4608244" y="7944507"/>
                  <a:pt x="4405145" y="7969730"/>
                  <a:pt x="4241337" y="7947570"/>
                </a:cubicBezTo>
                <a:cubicBezTo>
                  <a:pt x="4077529" y="7925410"/>
                  <a:pt x="3857187" y="7965497"/>
                  <a:pt x="3552809" y="7947570"/>
                </a:cubicBezTo>
                <a:cubicBezTo>
                  <a:pt x="3248431" y="7929643"/>
                  <a:pt x="3074420" y="7939987"/>
                  <a:pt x="2643951" y="7947570"/>
                </a:cubicBezTo>
                <a:cubicBezTo>
                  <a:pt x="2213482" y="7955153"/>
                  <a:pt x="2039813" y="7985871"/>
                  <a:pt x="1735093" y="7947570"/>
                </a:cubicBezTo>
                <a:cubicBezTo>
                  <a:pt x="1430373" y="7909269"/>
                  <a:pt x="1529656" y="7955695"/>
                  <a:pt x="1377058" y="7947570"/>
                </a:cubicBezTo>
                <a:cubicBezTo>
                  <a:pt x="1224460" y="7939445"/>
                  <a:pt x="1044049" y="7964918"/>
                  <a:pt x="798693" y="7947570"/>
                </a:cubicBezTo>
                <a:cubicBezTo>
                  <a:pt x="553338" y="7930222"/>
                  <a:pt x="170875" y="7937666"/>
                  <a:pt x="0" y="7947570"/>
                </a:cubicBezTo>
                <a:cubicBezTo>
                  <a:pt x="-17603" y="7809998"/>
                  <a:pt x="-11759" y="7620265"/>
                  <a:pt x="0" y="7523700"/>
                </a:cubicBezTo>
                <a:cubicBezTo>
                  <a:pt x="11759" y="7427135"/>
                  <a:pt x="5195" y="7096272"/>
                  <a:pt x="0" y="6702451"/>
                </a:cubicBezTo>
                <a:cubicBezTo>
                  <a:pt x="-5195" y="6308630"/>
                  <a:pt x="6098" y="6225226"/>
                  <a:pt x="0" y="5960678"/>
                </a:cubicBezTo>
                <a:cubicBezTo>
                  <a:pt x="-6098" y="5696130"/>
                  <a:pt x="-10802" y="5635010"/>
                  <a:pt x="0" y="5536807"/>
                </a:cubicBezTo>
                <a:cubicBezTo>
                  <a:pt x="10802" y="5438604"/>
                  <a:pt x="-15177" y="5183094"/>
                  <a:pt x="0" y="4953985"/>
                </a:cubicBezTo>
                <a:cubicBezTo>
                  <a:pt x="15177" y="4724876"/>
                  <a:pt x="-2497" y="4404165"/>
                  <a:pt x="0" y="4212212"/>
                </a:cubicBezTo>
                <a:cubicBezTo>
                  <a:pt x="2497" y="4020259"/>
                  <a:pt x="8978" y="3776663"/>
                  <a:pt x="0" y="3629390"/>
                </a:cubicBezTo>
                <a:cubicBezTo>
                  <a:pt x="-8978" y="3482117"/>
                  <a:pt x="14365" y="3272640"/>
                  <a:pt x="0" y="3046568"/>
                </a:cubicBezTo>
                <a:cubicBezTo>
                  <a:pt x="-14365" y="2820496"/>
                  <a:pt x="22256" y="2580477"/>
                  <a:pt x="0" y="2225320"/>
                </a:cubicBezTo>
                <a:cubicBezTo>
                  <a:pt x="-22256" y="1870163"/>
                  <a:pt x="21991" y="1969772"/>
                  <a:pt x="0" y="1721974"/>
                </a:cubicBezTo>
                <a:cubicBezTo>
                  <a:pt x="-21991" y="1474176"/>
                  <a:pt x="24469" y="1275821"/>
                  <a:pt x="0" y="1139152"/>
                </a:cubicBezTo>
                <a:cubicBezTo>
                  <a:pt x="-24469" y="1002483"/>
                  <a:pt x="-4095" y="235714"/>
                  <a:pt x="0" y="0"/>
                </a:cubicBezTo>
                <a:close/>
              </a:path>
              <a:path w="11016461" h="7947570" stroke="0" extrusionOk="0">
                <a:moveTo>
                  <a:pt x="0" y="0"/>
                </a:moveTo>
                <a:cubicBezTo>
                  <a:pt x="305091" y="1255"/>
                  <a:pt x="492331" y="-18173"/>
                  <a:pt x="798693" y="0"/>
                </a:cubicBezTo>
                <a:cubicBezTo>
                  <a:pt x="1105055" y="18173"/>
                  <a:pt x="1295608" y="-12216"/>
                  <a:pt x="1487222" y="0"/>
                </a:cubicBezTo>
                <a:cubicBezTo>
                  <a:pt x="1678836" y="12216"/>
                  <a:pt x="1928081" y="-24361"/>
                  <a:pt x="2065586" y="0"/>
                </a:cubicBezTo>
                <a:cubicBezTo>
                  <a:pt x="2203091" y="24361"/>
                  <a:pt x="2431791" y="355"/>
                  <a:pt x="2643951" y="0"/>
                </a:cubicBezTo>
                <a:cubicBezTo>
                  <a:pt x="2856112" y="-355"/>
                  <a:pt x="2885147" y="-12369"/>
                  <a:pt x="3001986" y="0"/>
                </a:cubicBezTo>
                <a:cubicBezTo>
                  <a:pt x="3118825" y="12369"/>
                  <a:pt x="3693082" y="30646"/>
                  <a:pt x="3910844" y="0"/>
                </a:cubicBezTo>
                <a:cubicBezTo>
                  <a:pt x="4128606" y="-30646"/>
                  <a:pt x="4162241" y="6620"/>
                  <a:pt x="4268879" y="0"/>
                </a:cubicBezTo>
                <a:cubicBezTo>
                  <a:pt x="4375517" y="-6620"/>
                  <a:pt x="4689382" y="-7690"/>
                  <a:pt x="4957407" y="0"/>
                </a:cubicBezTo>
                <a:cubicBezTo>
                  <a:pt x="5225432" y="7690"/>
                  <a:pt x="5238688" y="-6722"/>
                  <a:pt x="5315442" y="0"/>
                </a:cubicBezTo>
                <a:cubicBezTo>
                  <a:pt x="5392197" y="6722"/>
                  <a:pt x="5954778" y="8526"/>
                  <a:pt x="6224300" y="0"/>
                </a:cubicBezTo>
                <a:cubicBezTo>
                  <a:pt x="6493822" y="-8526"/>
                  <a:pt x="6403812" y="-7051"/>
                  <a:pt x="6582335" y="0"/>
                </a:cubicBezTo>
                <a:cubicBezTo>
                  <a:pt x="6760859" y="7051"/>
                  <a:pt x="6991595" y="6027"/>
                  <a:pt x="7270864" y="0"/>
                </a:cubicBezTo>
                <a:cubicBezTo>
                  <a:pt x="7550133" y="-6027"/>
                  <a:pt x="7839817" y="-9624"/>
                  <a:pt x="8069558" y="0"/>
                </a:cubicBezTo>
                <a:cubicBezTo>
                  <a:pt x="8299299" y="9624"/>
                  <a:pt x="8317263" y="9400"/>
                  <a:pt x="8537757" y="0"/>
                </a:cubicBezTo>
                <a:cubicBezTo>
                  <a:pt x="8758251" y="-9400"/>
                  <a:pt x="8819119" y="-3294"/>
                  <a:pt x="8895792" y="0"/>
                </a:cubicBezTo>
                <a:cubicBezTo>
                  <a:pt x="8972466" y="3294"/>
                  <a:pt x="9167243" y="7278"/>
                  <a:pt x="9363992" y="0"/>
                </a:cubicBezTo>
                <a:cubicBezTo>
                  <a:pt x="9560741" y="-7278"/>
                  <a:pt x="9550595" y="-603"/>
                  <a:pt x="9722027" y="0"/>
                </a:cubicBezTo>
                <a:cubicBezTo>
                  <a:pt x="9893459" y="603"/>
                  <a:pt x="10080402" y="8260"/>
                  <a:pt x="10300391" y="0"/>
                </a:cubicBezTo>
                <a:cubicBezTo>
                  <a:pt x="10520380" y="-8260"/>
                  <a:pt x="10786622" y="-29444"/>
                  <a:pt x="11016461" y="0"/>
                </a:cubicBezTo>
                <a:cubicBezTo>
                  <a:pt x="11031252" y="296774"/>
                  <a:pt x="11010746" y="391241"/>
                  <a:pt x="11016461" y="741773"/>
                </a:cubicBezTo>
                <a:cubicBezTo>
                  <a:pt x="11022176" y="1092305"/>
                  <a:pt x="10993537" y="1082805"/>
                  <a:pt x="11016461" y="1324595"/>
                </a:cubicBezTo>
                <a:cubicBezTo>
                  <a:pt x="11039385" y="1566385"/>
                  <a:pt x="11017446" y="1627053"/>
                  <a:pt x="11016461" y="1748465"/>
                </a:cubicBezTo>
                <a:cubicBezTo>
                  <a:pt x="11015477" y="1869877"/>
                  <a:pt x="11004509" y="2309396"/>
                  <a:pt x="11016461" y="2490239"/>
                </a:cubicBezTo>
                <a:cubicBezTo>
                  <a:pt x="11028413" y="2671082"/>
                  <a:pt x="10994107" y="3043555"/>
                  <a:pt x="11016461" y="3311487"/>
                </a:cubicBezTo>
                <a:cubicBezTo>
                  <a:pt x="11038815" y="3579419"/>
                  <a:pt x="11047535" y="3671459"/>
                  <a:pt x="11016461" y="3973785"/>
                </a:cubicBezTo>
                <a:cubicBezTo>
                  <a:pt x="10985387" y="4276111"/>
                  <a:pt x="10999361" y="4265785"/>
                  <a:pt x="11016461" y="4397655"/>
                </a:cubicBezTo>
                <a:cubicBezTo>
                  <a:pt x="11033562" y="4529525"/>
                  <a:pt x="11051531" y="4832106"/>
                  <a:pt x="11016461" y="5218904"/>
                </a:cubicBezTo>
                <a:cubicBezTo>
                  <a:pt x="10981391" y="5605702"/>
                  <a:pt x="11001787" y="5506407"/>
                  <a:pt x="11016461" y="5642775"/>
                </a:cubicBezTo>
                <a:cubicBezTo>
                  <a:pt x="11031135" y="5779143"/>
                  <a:pt x="11025740" y="5867643"/>
                  <a:pt x="11016461" y="6066645"/>
                </a:cubicBezTo>
                <a:cubicBezTo>
                  <a:pt x="11007183" y="6265647"/>
                  <a:pt x="11013025" y="6441825"/>
                  <a:pt x="11016461" y="6808418"/>
                </a:cubicBezTo>
                <a:cubicBezTo>
                  <a:pt x="11019897" y="7175011"/>
                  <a:pt x="11020950" y="7145962"/>
                  <a:pt x="11016461" y="7232289"/>
                </a:cubicBezTo>
                <a:cubicBezTo>
                  <a:pt x="11011972" y="7318616"/>
                  <a:pt x="11003551" y="7727963"/>
                  <a:pt x="11016461" y="7947570"/>
                </a:cubicBezTo>
                <a:cubicBezTo>
                  <a:pt x="10915951" y="7969526"/>
                  <a:pt x="10751541" y="7967499"/>
                  <a:pt x="10548261" y="7947570"/>
                </a:cubicBezTo>
                <a:cubicBezTo>
                  <a:pt x="10344981" y="7927641"/>
                  <a:pt x="10156652" y="7927057"/>
                  <a:pt x="9859733" y="7947570"/>
                </a:cubicBezTo>
                <a:cubicBezTo>
                  <a:pt x="9562814" y="7968083"/>
                  <a:pt x="9400240" y="7977187"/>
                  <a:pt x="9171204" y="7947570"/>
                </a:cubicBezTo>
                <a:cubicBezTo>
                  <a:pt x="8942168" y="7917953"/>
                  <a:pt x="8685644" y="7939215"/>
                  <a:pt x="8482675" y="7947570"/>
                </a:cubicBezTo>
                <a:cubicBezTo>
                  <a:pt x="8279706" y="7955925"/>
                  <a:pt x="7929486" y="7954907"/>
                  <a:pt x="7683982" y="7947570"/>
                </a:cubicBezTo>
                <a:cubicBezTo>
                  <a:pt x="7438478" y="7940233"/>
                  <a:pt x="7492923" y="7948479"/>
                  <a:pt x="7325947" y="7947570"/>
                </a:cubicBezTo>
                <a:cubicBezTo>
                  <a:pt x="7158972" y="7946661"/>
                  <a:pt x="6954145" y="7930540"/>
                  <a:pt x="6747582" y="7947570"/>
                </a:cubicBezTo>
                <a:cubicBezTo>
                  <a:pt x="6541020" y="7964600"/>
                  <a:pt x="6412482" y="7945179"/>
                  <a:pt x="6279383" y="7947570"/>
                </a:cubicBezTo>
                <a:cubicBezTo>
                  <a:pt x="6146284" y="7949961"/>
                  <a:pt x="5929329" y="7976162"/>
                  <a:pt x="5590854" y="7947570"/>
                </a:cubicBezTo>
                <a:cubicBezTo>
                  <a:pt x="5252379" y="7918978"/>
                  <a:pt x="4964772" y="7968221"/>
                  <a:pt x="4792161" y="7947570"/>
                </a:cubicBezTo>
                <a:cubicBezTo>
                  <a:pt x="4619550" y="7926919"/>
                  <a:pt x="4294556" y="7929411"/>
                  <a:pt x="4103632" y="7947570"/>
                </a:cubicBezTo>
                <a:cubicBezTo>
                  <a:pt x="3912708" y="7965729"/>
                  <a:pt x="3701888" y="7924751"/>
                  <a:pt x="3525268" y="7947570"/>
                </a:cubicBezTo>
                <a:cubicBezTo>
                  <a:pt x="3348648" y="7970389"/>
                  <a:pt x="3134735" y="7972293"/>
                  <a:pt x="2836739" y="7947570"/>
                </a:cubicBezTo>
                <a:cubicBezTo>
                  <a:pt x="2538743" y="7922847"/>
                  <a:pt x="2511329" y="7963503"/>
                  <a:pt x="2368539" y="7947570"/>
                </a:cubicBezTo>
                <a:cubicBezTo>
                  <a:pt x="2225749" y="7931637"/>
                  <a:pt x="2099679" y="7967511"/>
                  <a:pt x="1900340" y="7947570"/>
                </a:cubicBezTo>
                <a:cubicBezTo>
                  <a:pt x="1701001" y="7927629"/>
                  <a:pt x="1526762" y="7965001"/>
                  <a:pt x="1432140" y="7947570"/>
                </a:cubicBezTo>
                <a:cubicBezTo>
                  <a:pt x="1337518" y="7930139"/>
                  <a:pt x="941431" y="7956309"/>
                  <a:pt x="743611" y="7947570"/>
                </a:cubicBezTo>
                <a:cubicBezTo>
                  <a:pt x="545791" y="7938831"/>
                  <a:pt x="255732" y="7983298"/>
                  <a:pt x="0" y="7947570"/>
                </a:cubicBezTo>
                <a:cubicBezTo>
                  <a:pt x="36074" y="7608450"/>
                  <a:pt x="14605" y="7478693"/>
                  <a:pt x="0" y="7205797"/>
                </a:cubicBezTo>
                <a:cubicBezTo>
                  <a:pt x="-14605" y="6932901"/>
                  <a:pt x="-13293" y="6912837"/>
                  <a:pt x="0" y="6781926"/>
                </a:cubicBezTo>
                <a:cubicBezTo>
                  <a:pt x="13293" y="6651015"/>
                  <a:pt x="-6386" y="6153506"/>
                  <a:pt x="0" y="5960678"/>
                </a:cubicBezTo>
                <a:cubicBezTo>
                  <a:pt x="6386" y="5767850"/>
                  <a:pt x="-34323" y="5483998"/>
                  <a:pt x="0" y="5139429"/>
                </a:cubicBezTo>
                <a:cubicBezTo>
                  <a:pt x="34323" y="4794860"/>
                  <a:pt x="33926" y="4541118"/>
                  <a:pt x="0" y="4318180"/>
                </a:cubicBezTo>
                <a:cubicBezTo>
                  <a:pt x="-33926" y="4095242"/>
                  <a:pt x="21891" y="3888063"/>
                  <a:pt x="0" y="3735358"/>
                </a:cubicBezTo>
                <a:cubicBezTo>
                  <a:pt x="-21891" y="3582653"/>
                  <a:pt x="12780" y="3313673"/>
                  <a:pt x="0" y="3152536"/>
                </a:cubicBezTo>
                <a:cubicBezTo>
                  <a:pt x="-12780" y="2991399"/>
                  <a:pt x="-7413" y="2732275"/>
                  <a:pt x="0" y="2569714"/>
                </a:cubicBezTo>
                <a:cubicBezTo>
                  <a:pt x="7413" y="2407153"/>
                  <a:pt x="-16740" y="2268856"/>
                  <a:pt x="0" y="1986892"/>
                </a:cubicBezTo>
                <a:cubicBezTo>
                  <a:pt x="16740" y="1704928"/>
                  <a:pt x="28833" y="1636814"/>
                  <a:pt x="0" y="1324595"/>
                </a:cubicBezTo>
                <a:cubicBezTo>
                  <a:pt x="-28833" y="1012376"/>
                  <a:pt x="-1435" y="947126"/>
                  <a:pt x="0" y="582822"/>
                </a:cubicBezTo>
                <a:cubicBezTo>
                  <a:pt x="1435" y="218518"/>
                  <a:pt x="2583" y="271297"/>
                  <a:pt x="0" y="0"/>
                </a:cubicBezTo>
                <a:close/>
              </a:path>
            </a:pathLst>
          </a:custGeom>
          <a:solidFill>
            <a:srgbClr val="FFFFFF"/>
          </a:solidFill>
          <a:ln>
            <a:noFill/>
            <a:extLst>
              <a:ext uri="{C807C97D-BFC1-408E-A445-0C87EB9F89A2}">
                <ask:lineSketchStyleProps xmlns:ask="http://schemas.microsoft.com/office/drawing/2018/sketchyshapes" sd="224838341">
                  <a:prstGeom prst="rect">
                    <a:avLst/>
                  </a:prstGeom>
                  <ask:type>
                    <ask:lineSketchFreehand/>
                  </ask:type>
                </ask:lineSketchStyleProps>
              </a:ext>
            </a:extLst>
          </a:ln>
          <a:effectLst>
            <a:outerShdw blurRad="1524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6" name="Text Placeholder 5">
            <a:extLst>
              <a:ext uri="{FF2B5EF4-FFF2-40B4-BE49-F238E27FC236}">
                <a16:creationId xmlns:a16="http://schemas.microsoft.com/office/drawing/2014/main" id="{A97644E4-6A7D-43E1-95AF-C6816170FB05}"/>
              </a:ext>
            </a:extLst>
          </p:cNvPr>
          <p:cNvSpPr>
            <a:spLocks noGrp="1"/>
          </p:cNvSpPr>
          <p:nvPr>
            <p:ph type="body" sz="quarter" idx="10"/>
          </p:nvPr>
        </p:nvSpPr>
        <p:spPr>
          <a:xfrm>
            <a:off x="3815530" y="2990145"/>
            <a:ext cx="9847616" cy="6518392"/>
          </a:xfrm>
        </p:spPr>
        <p:txBody>
          <a:bodyPr/>
          <a:lstStyle>
            <a:lvl1pPr>
              <a:defRPr>
                <a:solidFill>
                  <a:srgbClr val="FF473D"/>
                </a:solidFill>
              </a:defRPr>
            </a:lvl1pPr>
            <a:lvl2pPr>
              <a:defRPr>
                <a:solidFill>
                  <a:srgbClr val="FF473D"/>
                </a:solidFill>
              </a:defRPr>
            </a:lvl2pPr>
            <a:lvl3pPr>
              <a:defRPr>
                <a:solidFill>
                  <a:srgbClr val="FF473D"/>
                </a:solidFill>
              </a:defRPr>
            </a:lvl3pPr>
            <a:lvl4pPr>
              <a:defRPr>
                <a:solidFill>
                  <a:srgbClr val="FF473D"/>
                </a:solidFill>
              </a:defRPr>
            </a:lvl4pPr>
            <a:lvl5pPr>
              <a:defRPr>
                <a:solidFill>
                  <a:srgbClr val="FF473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a:extLst>
              <a:ext uri="{FF2B5EF4-FFF2-40B4-BE49-F238E27FC236}">
                <a16:creationId xmlns:a16="http://schemas.microsoft.com/office/drawing/2014/main" id="{8A60E55F-99C8-4B57-8AD3-B600C5E58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1497779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_Image and text 4 column light">
    <p:bg>
      <p:bgPr>
        <a:solidFill>
          <a:srgbClr val="FF473D"/>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Rectangle 2">
            <a:extLst>
              <a:ext uri="{FF2B5EF4-FFF2-40B4-BE49-F238E27FC236}">
                <a16:creationId xmlns:a16="http://schemas.microsoft.com/office/drawing/2014/main" id="{E9DE51CA-6AB9-459A-B308-83C9558BDBEE}"/>
              </a:ext>
            </a:extLst>
          </p:cNvPr>
          <p:cNvSpPr/>
          <p:nvPr/>
        </p:nvSpPr>
        <p:spPr>
          <a:xfrm>
            <a:off x="-485792" y="2444241"/>
            <a:ext cx="18429918" cy="5632374"/>
          </a:xfrm>
          <a:prstGeom prst="rect">
            <a:avLst/>
          </a:prstGeom>
          <a:solidFill>
            <a:srgbClr val="FFFFFF"/>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dirty="0"/>
          </a:p>
        </p:txBody>
      </p:sp>
      <p:pic>
        <p:nvPicPr>
          <p:cNvPr id="4" name="Picture 3">
            <a:extLst>
              <a:ext uri="{FF2B5EF4-FFF2-40B4-BE49-F238E27FC236}">
                <a16:creationId xmlns:a16="http://schemas.microsoft.com/office/drawing/2014/main" id="{8BA3896A-FB1C-4684-B482-788D7D12E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891372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and text 4 column light">
    <p:bg>
      <p:bgPr>
        <a:solidFill>
          <a:srgbClr val="EDEDED"/>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47881"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p:cNvSpPr>
            <a:spLocks noGrp="1"/>
          </p:cNvSpPr>
          <p:nvPr>
            <p:ph type="pic" sz="quarter" idx="10"/>
          </p:nvPr>
        </p:nvSpPr>
        <p:spPr>
          <a:xfrm>
            <a:off x="647881" y="820107"/>
            <a:ext cx="3799437" cy="2963886"/>
          </a:xfrm>
        </p:spPr>
        <p:txBody>
          <a:bodyPr/>
          <a:lstStyle/>
          <a:p>
            <a:r>
              <a:rPr lang="en-US"/>
              <a:t>Click icon to add picture</a:t>
            </a:r>
            <a:endParaRPr lang="en-US" dirty="0"/>
          </a:p>
        </p:txBody>
      </p:sp>
      <p:sp>
        <p:nvSpPr>
          <p:cNvPr id="15" name="Content Placeholder 2"/>
          <p:cNvSpPr>
            <a:spLocks noGrp="1"/>
          </p:cNvSpPr>
          <p:nvPr>
            <p:ph idx="11"/>
          </p:nvPr>
        </p:nvSpPr>
        <p:spPr>
          <a:xfrm>
            <a:off x="4798713"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5"/>
          <p:cNvSpPr>
            <a:spLocks noGrp="1"/>
          </p:cNvSpPr>
          <p:nvPr>
            <p:ph type="pic" sz="quarter" idx="12"/>
          </p:nvPr>
        </p:nvSpPr>
        <p:spPr>
          <a:xfrm>
            <a:off x="4798713" y="820107"/>
            <a:ext cx="3799437" cy="2963886"/>
          </a:xfrm>
        </p:spPr>
        <p:txBody>
          <a:bodyPr/>
          <a:lstStyle/>
          <a:p>
            <a:r>
              <a:rPr lang="en-US"/>
              <a:t>Click icon to add picture</a:t>
            </a:r>
            <a:endParaRPr lang="en-US" dirty="0"/>
          </a:p>
        </p:txBody>
      </p:sp>
      <p:sp>
        <p:nvSpPr>
          <p:cNvPr id="17" name="Content Placeholder 2"/>
          <p:cNvSpPr>
            <a:spLocks noGrp="1"/>
          </p:cNvSpPr>
          <p:nvPr>
            <p:ph idx="13"/>
          </p:nvPr>
        </p:nvSpPr>
        <p:spPr>
          <a:xfrm>
            <a:off x="8924831"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5"/>
          <p:cNvSpPr>
            <a:spLocks noGrp="1"/>
          </p:cNvSpPr>
          <p:nvPr>
            <p:ph type="pic" sz="quarter" idx="14"/>
          </p:nvPr>
        </p:nvSpPr>
        <p:spPr>
          <a:xfrm>
            <a:off x="8924831" y="820107"/>
            <a:ext cx="3799437" cy="2963886"/>
          </a:xfrm>
        </p:spPr>
        <p:txBody>
          <a:bodyPr/>
          <a:lstStyle/>
          <a:p>
            <a:r>
              <a:rPr lang="en-US"/>
              <a:t>Click icon to add picture</a:t>
            </a:r>
            <a:endParaRPr lang="en-US" dirty="0"/>
          </a:p>
        </p:txBody>
      </p:sp>
      <p:sp>
        <p:nvSpPr>
          <p:cNvPr id="19" name="Content Placeholder 2"/>
          <p:cNvSpPr>
            <a:spLocks noGrp="1"/>
          </p:cNvSpPr>
          <p:nvPr>
            <p:ph idx="15"/>
          </p:nvPr>
        </p:nvSpPr>
        <p:spPr>
          <a:xfrm>
            <a:off x="13001537"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5"/>
          <p:cNvSpPr>
            <a:spLocks noGrp="1"/>
          </p:cNvSpPr>
          <p:nvPr>
            <p:ph type="pic" sz="quarter" idx="16"/>
          </p:nvPr>
        </p:nvSpPr>
        <p:spPr>
          <a:xfrm>
            <a:off x="13001537" y="820107"/>
            <a:ext cx="3799437" cy="2963886"/>
          </a:xfrm>
        </p:spPr>
        <p:txBody>
          <a:bodyPr/>
          <a:lstStyle/>
          <a:p>
            <a:r>
              <a:rPr lang="en-US"/>
              <a:t>Click icon to add picture</a:t>
            </a:r>
            <a:endParaRPr lang="en-US" dirty="0"/>
          </a:p>
        </p:txBody>
      </p:sp>
      <p:pic>
        <p:nvPicPr>
          <p:cNvPr id="2" name="Picture 1">
            <a:extLst>
              <a:ext uri="{FF2B5EF4-FFF2-40B4-BE49-F238E27FC236}">
                <a16:creationId xmlns:a16="http://schemas.microsoft.com/office/drawing/2014/main" id="{FAABBF56-2EEE-4735-BA3C-9ECDCB1B9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4166283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Image and text 4 column light">
    <p:bg>
      <p:bgPr>
        <a:solidFill>
          <a:srgbClr val="EDEDE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ABBF56-2EEE-4735-BA3C-9ECDCB1B9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
        <p:nvSpPr>
          <p:cNvPr id="4" name="Picture Placeholder 3">
            <a:extLst>
              <a:ext uri="{FF2B5EF4-FFF2-40B4-BE49-F238E27FC236}">
                <a16:creationId xmlns:a16="http://schemas.microsoft.com/office/drawing/2014/main" id="{B923F047-6107-4E8F-9BD4-2BB0A774BCE5}"/>
              </a:ext>
            </a:extLst>
          </p:cNvPr>
          <p:cNvSpPr>
            <a:spLocks noGrp="1"/>
          </p:cNvSpPr>
          <p:nvPr>
            <p:ph type="pic" sz="quarter" idx="10"/>
          </p:nvPr>
        </p:nvSpPr>
        <p:spPr>
          <a:xfrm>
            <a:off x="1942609" y="2380660"/>
            <a:ext cx="3066488" cy="2978449"/>
          </a:xfrm>
          <a:prstGeom prst="ellipse">
            <a:avLst/>
          </a:prstGeom>
          <a:ln w="57150">
            <a:noFill/>
          </a:ln>
        </p:spPr>
        <p:txBody>
          <a:bodyPr>
            <a:normAutofit/>
          </a:bodyPr>
          <a:lstStyle>
            <a:lvl1pPr algn="ctr">
              <a:buNone/>
              <a:defRPr sz="5934"/>
            </a:lvl1pPr>
          </a:lstStyle>
          <a:p>
            <a:r>
              <a:rPr lang="en-US"/>
              <a:t>Click icon to add picture</a:t>
            </a:r>
            <a:endParaRPr lang="en-GB" dirty="0"/>
          </a:p>
        </p:txBody>
      </p:sp>
      <p:sp>
        <p:nvSpPr>
          <p:cNvPr id="22" name="Picture Placeholder 3">
            <a:extLst>
              <a:ext uri="{FF2B5EF4-FFF2-40B4-BE49-F238E27FC236}">
                <a16:creationId xmlns:a16="http://schemas.microsoft.com/office/drawing/2014/main" id="{C04F455D-FF0D-4AC7-90B7-8BE4DE734454}"/>
              </a:ext>
            </a:extLst>
          </p:cNvPr>
          <p:cNvSpPr>
            <a:spLocks noGrp="1"/>
          </p:cNvSpPr>
          <p:nvPr>
            <p:ph type="pic" sz="quarter" idx="11"/>
          </p:nvPr>
        </p:nvSpPr>
        <p:spPr>
          <a:xfrm>
            <a:off x="6989274" y="2537537"/>
            <a:ext cx="3066488" cy="2978449"/>
          </a:xfrm>
          <a:prstGeom prst="ellipse">
            <a:avLst/>
          </a:prstGeom>
          <a:ln w="57150">
            <a:noFill/>
          </a:ln>
        </p:spPr>
        <p:txBody>
          <a:bodyPr>
            <a:normAutofit/>
          </a:bodyPr>
          <a:lstStyle>
            <a:lvl1pPr algn="ctr">
              <a:buNone/>
              <a:defRPr sz="5934"/>
            </a:lvl1pPr>
          </a:lstStyle>
          <a:p>
            <a:r>
              <a:rPr lang="en-US"/>
              <a:t>Click icon to add picture</a:t>
            </a:r>
            <a:endParaRPr lang="en-GB" dirty="0"/>
          </a:p>
        </p:txBody>
      </p:sp>
      <p:sp>
        <p:nvSpPr>
          <p:cNvPr id="23" name="Picture Placeholder 3">
            <a:extLst>
              <a:ext uri="{FF2B5EF4-FFF2-40B4-BE49-F238E27FC236}">
                <a16:creationId xmlns:a16="http://schemas.microsoft.com/office/drawing/2014/main" id="{E02D9195-352B-40E9-ABCC-20525F8A06DA}"/>
              </a:ext>
            </a:extLst>
          </p:cNvPr>
          <p:cNvSpPr>
            <a:spLocks noGrp="1"/>
          </p:cNvSpPr>
          <p:nvPr>
            <p:ph type="pic" sz="quarter" idx="12"/>
          </p:nvPr>
        </p:nvSpPr>
        <p:spPr>
          <a:xfrm>
            <a:off x="12035943" y="2537537"/>
            <a:ext cx="3066488" cy="2978449"/>
          </a:xfrm>
          <a:prstGeom prst="ellipse">
            <a:avLst/>
          </a:prstGeom>
          <a:ln w="57150">
            <a:noFill/>
          </a:ln>
        </p:spPr>
        <p:txBody>
          <a:bodyPr>
            <a:normAutofit/>
          </a:bodyPr>
          <a:lstStyle>
            <a:lvl1pPr algn="ctr">
              <a:buNone/>
              <a:defRPr sz="5934"/>
            </a:lvl1pPr>
          </a:lstStyle>
          <a:p>
            <a:r>
              <a:rPr lang="en-US"/>
              <a:t>Click icon to add picture</a:t>
            </a:r>
            <a:endParaRPr lang="en-GB" dirty="0"/>
          </a:p>
        </p:txBody>
      </p:sp>
      <p:sp>
        <p:nvSpPr>
          <p:cNvPr id="8" name="Text Placeholder 7">
            <a:extLst>
              <a:ext uri="{FF2B5EF4-FFF2-40B4-BE49-F238E27FC236}">
                <a16:creationId xmlns:a16="http://schemas.microsoft.com/office/drawing/2014/main" id="{2C3F0E99-ADAC-49C5-8977-7C22FFADDE66}"/>
              </a:ext>
            </a:extLst>
          </p:cNvPr>
          <p:cNvSpPr>
            <a:spLocks noGrp="1"/>
          </p:cNvSpPr>
          <p:nvPr>
            <p:ph type="body" sz="quarter" idx="13"/>
          </p:nvPr>
        </p:nvSpPr>
        <p:spPr>
          <a:xfrm>
            <a:off x="1122037" y="5815295"/>
            <a:ext cx="4616547" cy="2867848"/>
          </a:xfrm>
        </p:spPr>
        <p:txBody>
          <a:bodyPr>
            <a:noAutofit/>
          </a:bodyPr>
          <a:lstStyle>
            <a:lvl1pPr>
              <a:buNone/>
              <a:defRPr sz="7911"/>
            </a:lvl1pPr>
            <a:lvl2pPr>
              <a:buNone/>
              <a:defRPr sz="6925"/>
            </a:lvl2pPr>
            <a:lvl3pPr>
              <a:buNone/>
              <a:defRPr sz="5934"/>
            </a:lvl3pPr>
            <a:lvl4pPr>
              <a:buNone/>
              <a:defRPr sz="5441"/>
            </a:lvl4pPr>
            <a:lvl5pPr>
              <a:buNone/>
              <a:defRPr sz="544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a:extLst>
              <a:ext uri="{FF2B5EF4-FFF2-40B4-BE49-F238E27FC236}">
                <a16:creationId xmlns:a16="http://schemas.microsoft.com/office/drawing/2014/main" id="{3CD77529-223D-4826-A83A-4B7FAA9A45B2}"/>
              </a:ext>
            </a:extLst>
          </p:cNvPr>
          <p:cNvSpPr>
            <a:spLocks noGrp="1"/>
          </p:cNvSpPr>
          <p:nvPr>
            <p:ph type="body" sz="quarter" idx="14"/>
          </p:nvPr>
        </p:nvSpPr>
        <p:spPr>
          <a:xfrm>
            <a:off x="6191476" y="5815295"/>
            <a:ext cx="4616547" cy="2867848"/>
          </a:xfrm>
        </p:spPr>
        <p:txBody>
          <a:bodyPr>
            <a:noAutofit/>
          </a:bodyPr>
          <a:lstStyle>
            <a:lvl1pPr>
              <a:buNone/>
              <a:defRPr sz="7911"/>
            </a:lvl1pPr>
            <a:lvl2pPr>
              <a:buNone/>
              <a:defRPr sz="6925"/>
            </a:lvl2pPr>
            <a:lvl3pPr>
              <a:buNone/>
              <a:defRPr sz="5934"/>
            </a:lvl3pPr>
            <a:lvl4pPr>
              <a:buNone/>
              <a:defRPr sz="5441"/>
            </a:lvl4pPr>
            <a:lvl5pPr>
              <a:buNone/>
              <a:defRPr sz="544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7">
            <a:extLst>
              <a:ext uri="{FF2B5EF4-FFF2-40B4-BE49-F238E27FC236}">
                <a16:creationId xmlns:a16="http://schemas.microsoft.com/office/drawing/2014/main" id="{D9694F99-2E77-4D5A-9888-61A258F5E707}"/>
              </a:ext>
            </a:extLst>
          </p:cNvPr>
          <p:cNvSpPr>
            <a:spLocks noGrp="1"/>
          </p:cNvSpPr>
          <p:nvPr>
            <p:ph type="body" sz="quarter" idx="15"/>
          </p:nvPr>
        </p:nvSpPr>
        <p:spPr>
          <a:xfrm>
            <a:off x="11260913" y="5815295"/>
            <a:ext cx="4616547" cy="2867848"/>
          </a:xfrm>
        </p:spPr>
        <p:txBody>
          <a:bodyPr>
            <a:noAutofit/>
          </a:bodyPr>
          <a:lstStyle>
            <a:lvl1pPr>
              <a:buNone/>
              <a:defRPr sz="7911"/>
            </a:lvl1pPr>
            <a:lvl2pPr>
              <a:buNone/>
              <a:defRPr sz="6925"/>
            </a:lvl2pPr>
            <a:lvl3pPr>
              <a:buNone/>
              <a:defRPr sz="5934"/>
            </a:lvl3pPr>
            <a:lvl4pPr>
              <a:buNone/>
              <a:defRPr sz="5441"/>
            </a:lvl4pPr>
            <a:lvl5pPr>
              <a:buNone/>
              <a:defRPr sz="544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58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7610138" cy="9906000"/>
          </a:xfrm>
        </p:spPr>
        <p:txBody>
          <a:bodyPr/>
          <a:lstStyle>
            <a:lvl1pPr marL="0" indent="0">
              <a:buNone/>
              <a:defRPr sz="15825"/>
            </a:lvl1pPr>
          </a:lstStyle>
          <a:p>
            <a:r>
              <a:rPr lang="en-US"/>
              <a:t>Click icon to add picture</a:t>
            </a:r>
            <a:endParaRPr lang="en-US" dirty="0"/>
          </a:p>
        </p:txBody>
      </p:sp>
      <p:pic>
        <p:nvPicPr>
          <p:cNvPr id="2" name="Picture 1">
            <a:extLst>
              <a:ext uri="{FF2B5EF4-FFF2-40B4-BE49-F238E27FC236}">
                <a16:creationId xmlns:a16="http://schemas.microsoft.com/office/drawing/2014/main" id="{C208D0FA-3476-430A-9060-2E9867178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213898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Image and text 4 column light">
    <p:bg>
      <p:bgPr>
        <a:solidFill>
          <a:srgbClr val="FF473D"/>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23F047-6107-4E8F-9BD4-2BB0A774BCE5}"/>
              </a:ext>
            </a:extLst>
          </p:cNvPr>
          <p:cNvSpPr>
            <a:spLocks noGrp="1"/>
          </p:cNvSpPr>
          <p:nvPr>
            <p:ph type="pic" sz="quarter" idx="10"/>
          </p:nvPr>
        </p:nvSpPr>
        <p:spPr>
          <a:xfrm>
            <a:off x="1942609" y="2380660"/>
            <a:ext cx="3066488" cy="2978449"/>
          </a:xfrm>
          <a:prstGeom prst="ellipse">
            <a:avLst/>
          </a:prstGeom>
          <a:ln w="57150">
            <a:noFill/>
          </a:ln>
        </p:spPr>
        <p:txBody>
          <a:bodyPr>
            <a:normAutofit/>
          </a:bodyPr>
          <a:lstStyle>
            <a:lvl1pPr algn="ctr">
              <a:buNone/>
              <a:defRPr sz="5441">
                <a:solidFill>
                  <a:schemeClr val="bg1"/>
                </a:solidFill>
              </a:defRPr>
            </a:lvl1pPr>
          </a:lstStyle>
          <a:p>
            <a:r>
              <a:rPr lang="en-US"/>
              <a:t>Click icon to add picture</a:t>
            </a:r>
            <a:endParaRPr lang="en-GB" dirty="0"/>
          </a:p>
        </p:txBody>
      </p:sp>
      <p:sp>
        <p:nvSpPr>
          <p:cNvPr id="22" name="Picture Placeholder 3">
            <a:extLst>
              <a:ext uri="{FF2B5EF4-FFF2-40B4-BE49-F238E27FC236}">
                <a16:creationId xmlns:a16="http://schemas.microsoft.com/office/drawing/2014/main" id="{C04F455D-FF0D-4AC7-90B7-8BE4DE734454}"/>
              </a:ext>
            </a:extLst>
          </p:cNvPr>
          <p:cNvSpPr>
            <a:spLocks noGrp="1"/>
          </p:cNvSpPr>
          <p:nvPr>
            <p:ph type="pic" sz="quarter" idx="11"/>
          </p:nvPr>
        </p:nvSpPr>
        <p:spPr>
          <a:xfrm>
            <a:off x="6989274" y="2537537"/>
            <a:ext cx="3066488" cy="2978449"/>
          </a:xfrm>
          <a:prstGeom prst="ellipse">
            <a:avLst/>
          </a:prstGeom>
          <a:ln w="57150">
            <a:noFill/>
          </a:ln>
        </p:spPr>
        <p:txBody>
          <a:bodyPr>
            <a:normAutofit/>
          </a:bodyPr>
          <a:lstStyle>
            <a:lvl1pPr algn="ctr">
              <a:buNone/>
              <a:defRPr sz="5441">
                <a:solidFill>
                  <a:schemeClr val="bg1"/>
                </a:solidFill>
              </a:defRPr>
            </a:lvl1pPr>
          </a:lstStyle>
          <a:p>
            <a:r>
              <a:rPr lang="en-US"/>
              <a:t>Click icon to add picture</a:t>
            </a:r>
            <a:endParaRPr lang="en-GB" dirty="0"/>
          </a:p>
        </p:txBody>
      </p:sp>
      <p:sp>
        <p:nvSpPr>
          <p:cNvPr id="23" name="Picture Placeholder 3">
            <a:extLst>
              <a:ext uri="{FF2B5EF4-FFF2-40B4-BE49-F238E27FC236}">
                <a16:creationId xmlns:a16="http://schemas.microsoft.com/office/drawing/2014/main" id="{E02D9195-352B-40E9-ABCC-20525F8A06DA}"/>
              </a:ext>
            </a:extLst>
          </p:cNvPr>
          <p:cNvSpPr>
            <a:spLocks noGrp="1"/>
          </p:cNvSpPr>
          <p:nvPr>
            <p:ph type="pic" sz="quarter" idx="12"/>
          </p:nvPr>
        </p:nvSpPr>
        <p:spPr>
          <a:xfrm>
            <a:off x="12035943" y="2537537"/>
            <a:ext cx="3066488" cy="2978449"/>
          </a:xfrm>
          <a:prstGeom prst="ellipse">
            <a:avLst/>
          </a:prstGeom>
          <a:ln w="57150">
            <a:noFill/>
          </a:ln>
        </p:spPr>
        <p:txBody>
          <a:bodyPr>
            <a:normAutofit/>
          </a:bodyPr>
          <a:lstStyle>
            <a:lvl1pPr algn="ctr">
              <a:buNone/>
              <a:defRPr sz="5441">
                <a:solidFill>
                  <a:schemeClr val="bg1"/>
                </a:solidFill>
              </a:defRPr>
            </a:lvl1pPr>
          </a:lstStyle>
          <a:p>
            <a:r>
              <a:rPr lang="en-US"/>
              <a:t>Click icon to add picture</a:t>
            </a:r>
            <a:endParaRPr lang="en-GB" dirty="0"/>
          </a:p>
        </p:txBody>
      </p:sp>
      <p:sp>
        <p:nvSpPr>
          <p:cNvPr id="8" name="Text Placeholder 7">
            <a:extLst>
              <a:ext uri="{FF2B5EF4-FFF2-40B4-BE49-F238E27FC236}">
                <a16:creationId xmlns:a16="http://schemas.microsoft.com/office/drawing/2014/main" id="{2C3F0E99-ADAC-49C5-8977-7C22FFADDE66}"/>
              </a:ext>
            </a:extLst>
          </p:cNvPr>
          <p:cNvSpPr>
            <a:spLocks noGrp="1"/>
          </p:cNvSpPr>
          <p:nvPr>
            <p:ph type="body" sz="quarter" idx="13"/>
          </p:nvPr>
        </p:nvSpPr>
        <p:spPr>
          <a:xfrm>
            <a:off x="1122037" y="5815295"/>
            <a:ext cx="4616547" cy="2867848"/>
          </a:xfrm>
        </p:spPr>
        <p:txBody>
          <a:bodyPr>
            <a:noAutofit/>
          </a:bodyPr>
          <a:lstStyle>
            <a:lvl1pPr>
              <a:buNone/>
              <a:defRPr sz="9891">
                <a:solidFill>
                  <a:schemeClr val="bg1"/>
                </a:solidFill>
              </a:defRPr>
            </a:lvl1pPr>
            <a:lvl2pPr>
              <a:buNone/>
              <a:defRPr sz="8903">
                <a:solidFill>
                  <a:schemeClr val="bg1"/>
                </a:solidFill>
              </a:defRPr>
            </a:lvl2pPr>
            <a:lvl3pPr>
              <a:buNone/>
              <a:defRPr sz="7911">
                <a:solidFill>
                  <a:schemeClr val="bg1"/>
                </a:solidFill>
              </a:defRPr>
            </a:lvl3pPr>
            <a:lvl4pPr>
              <a:buNone/>
              <a:defRPr sz="6925">
                <a:solidFill>
                  <a:schemeClr val="bg1"/>
                </a:solidFill>
              </a:defRPr>
            </a:lvl4pPr>
            <a:lvl5pPr>
              <a:buNone/>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a:extLst>
              <a:ext uri="{FF2B5EF4-FFF2-40B4-BE49-F238E27FC236}">
                <a16:creationId xmlns:a16="http://schemas.microsoft.com/office/drawing/2014/main" id="{3CD77529-223D-4826-A83A-4B7FAA9A45B2}"/>
              </a:ext>
            </a:extLst>
          </p:cNvPr>
          <p:cNvSpPr>
            <a:spLocks noGrp="1"/>
          </p:cNvSpPr>
          <p:nvPr>
            <p:ph type="body" sz="quarter" idx="14"/>
          </p:nvPr>
        </p:nvSpPr>
        <p:spPr>
          <a:xfrm>
            <a:off x="6191476" y="5815295"/>
            <a:ext cx="4616547" cy="2867848"/>
          </a:xfrm>
        </p:spPr>
        <p:txBody>
          <a:bodyPr>
            <a:noAutofit/>
          </a:bodyPr>
          <a:lstStyle>
            <a:lvl1pPr>
              <a:buNone/>
              <a:defRPr sz="9891">
                <a:solidFill>
                  <a:schemeClr val="bg1"/>
                </a:solidFill>
              </a:defRPr>
            </a:lvl1pPr>
            <a:lvl2pPr>
              <a:buNone/>
              <a:defRPr sz="8903">
                <a:solidFill>
                  <a:schemeClr val="bg1"/>
                </a:solidFill>
              </a:defRPr>
            </a:lvl2pPr>
            <a:lvl3pPr>
              <a:buNone/>
              <a:defRPr sz="7911">
                <a:solidFill>
                  <a:schemeClr val="bg1"/>
                </a:solidFill>
              </a:defRPr>
            </a:lvl3pPr>
            <a:lvl4pPr>
              <a:buNone/>
              <a:defRPr sz="6925">
                <a:solidFill>
                  <a:schemeClr val="bg1"/>
                </a:solidFill>
              </a:defRPr>
            </a:lvl4pPr>
            <a:lvl5pPr>
              <a:buNone/>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7">
            <a:extLst>
              <a:ext uri="{FF2B5EF4-FFF2-40B4-BE49-F238E27FC236}">
                <a16:creationId xmlns:a16="http://schemas.microsoft.com/office/drawing/2014/main" id="{D9694F99-2E77-4D5A-9888-61A258F5E707}"/>
              </a:ext>
            </a:extLst>
          </p:cNvPr>
          <p:cNvSpPr>
            <a:spLocks noGrp="1"/>
          </p:cNvSpPr>
          <p:nvPr>
            <p:ph type="body" sz="quarter" idx="15"/>
          </p:nvPr>
        </p:nvSpPr>
        <p:spPr>
          <a:xfrm>
            <a:off x="11260913" y="5815295"/>
            <a:ext cx="4616547" cy="2867848"/>
          </a:xfrm>
        </p:spPr>
        <p:txBody>
          <a:bodyPr>
            <a:noAutofit/>
          </a:bodyPr>
          <a:lstStyle>
            <a:lvl1pPr>
              <a:buNone/>
              <a:defRPr sz="9891">
                <a:solidFill>
                  <a:schemeClr val="bg1"/>
                </a:solidFill>
              </a:defRPr>
            </a:lvl1pPr>
            <a:lvl2pPr>
              <a:buNone/>
              <a:defRPr sz="8903">
                <a:solidFill>
                  <a:schemeClr val="bg1"/>
                </a:solidFill>
              </a:defRPr>
            </a:lvl2pPr>
            <a:lvl3pPr>
              <a:buNone/>
              <a:defRPr sz="7911">
                <a:solidFill>
                  <a:schemeClr val="bg1"/>
                </a:solidFill>
              </a:defRPr>
            </a:lvl3pPr>
            <a:lvl4pPr>
              <a:buNone/>
              <a:defRPr sz="6925">
                <a:solidFill>
                  <a:schemeClr val="bg1"/>
                </a:solidFill>
              </a:defRPr>
            </a:lvl4pPr>
            <a:lvl5pPr>
              <a:buNone/>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CA9955D6-7177-4A83-BD9F-70A7E03FB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732770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 Voice light">
    <p:bg>
      <p:bgPr>
        <a:solidFill>
          <a:srgbClr val="EDEDED"/>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6C03CE1-AB70-41F9-B484-B1076AE3438B}"/>
              </a:ext>
            </a:extLst>
          </p:cNvPr>
          <p:cNvGrpSpPr/>
          <p:nvPr/>
        </p:nvGrpSpPr>
        <p:grpSpPr>
          <a:xfrm>
            <a:off x="0" y="0"/>
            <a:ext cx="17610138" cy="9906000"/>
            <a:chOff x="0" y="-29885"/>
            <a:chExt cx="9016584" cy="5396268"/>
          </a:xfrm>
        </p:grpSpPr>
        <p:sp>
          <p:nvSpPr>
            <p:cNvPr id="2" name="Rectangle 1">
              <a:extLst>
                <a:ext uri="{FF2B5EF4-FFF2-40B4-BE49-F238E27FC236}">
                  <a16:creationId xmlns:a16="http://schemas.microsoft.com/office/drawing/2014/main" id="{7B20001A-EC21-4DAB-9AEC-361C3411481F}"/>
                </a:ext>
              </a:extLst>
            </p:cNvPr>
            <p:cNvSpPr/>
            <p:nvPr/>
          </p:nvSpPr>
          <p:spPr>
            <a:xfrm>
              <a:off x="0" y="-29885"/>
              <a:ext cx="3005528" cy="2698134"/>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4" name="Rectangle 3">
              <a:extLst>
                <a:ext uri="{FF2B5EF4-FFF2-40B4-BE49-F238E27FC236}">
                  <a16:creationId xmlns:a16="http://schemas.microsoft.com/office/drawing/2014/main" id="{4337BE68-C094-4264-9D96-2375407DCCEA}"/>
                </a:ext>
              </a:extLst>
            </p:cNvPr>
            <p:cNvSpPr/>
            <p:nvPr/>
          </p:nvSpPr>
          <p:spPr>
            <a:xfrm>
              <a:off x="3005528" y="-29885"/>
              <a:ext cx="3005528" cy="2698134"/>
            </a:xfrm>
            <a:prstGeom prst="rect">
              <a:avLst/>
            </a:prstGeom>
            <a:solidFill>
              <a:srgbClr val="FF4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8" name="Rectangle 7">
              <a:extLst>
                <a:ext uri="{FF2B5EF4-FFF2-40B4-BE49-F238E27FC236}">
                  <a16:creationId xmlns:a16="http://schemas.microsoft.com/office/drawing/2014/main" id="{35C0358D-B3FB-4264-96EB-8F769E552356}"/>
                </a:ext>
              </a:extLst>
            </p:cNvPr>
            <p:cNvSpPr/>
            <p:nvPr/>
          </p:nvSpPr>
          <p:spPr>
            <a:xfrm>
              <a:off x="6011056" y="-29885"/>
              <a:ext cx="3005528" cy="2698134"/>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9" name="Rectangle 8">
              <a:extLst>
                <a:ext uri="{FF2B5EF4-FFF2-40B4-BE49-F238E27FC236}">
                  <a16:creationId xmlns:a16="http://schemas.microsoft.com/office/drawing/2014/main" id="{6C658563-F910-4FBA-A9BD-FEE4E4D522B6}"/>
                </a:ext>
              </a:extLst>
            </p:cNvPr>
            <p:cNvSpPr/>
            <p:nvPr/>
          </p:nvSpPr>
          <p:spPr>
            <a:xfrm>
              <a:off x="0" y="2668249"/>
              <a:ext cx="3005528" cy="2698134"/>
            </a:xfrm>
            <a:prstGeom prst="rect">
              <a:avLst/>
            </a:prstGeom>
            <a:solidFill>
              <a:srgbClr val="FF4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10" name="Rectangle 9">
              <a:extLst>
                <a:ext uri="{FF2B5EF4-FFF2-40B4-BE49-F238E27FC236}">
                  <a16:creationId xmlns:a16="http://schemas.microsoft.com/office/drawing/2014/main" id="{52A90581-E39B-47FA-AABE-72DBF7263A79}"/>
                </a:ext>
              </a:extLst>
            </p:cNvPr>
            <p:cNvSpPr/>
            <p:nvPr/>
          </p:nvSpPr>
          <p:spPr>
            <a:xfrm>
              <a:off x="3005528" y="2668249"/>
              <a:ext cx="3005528" cy="2698134"/>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11" name="Rectangle 10">
              <a:extLst>
                <a:ext uri="{FF2B5EF4-FFF2-40B4-BE49-F238E27FC236}">
                  <a16:creationId xmlns:a16="http://schemas.microsoft.com/office/drawing/2014/main" id="{8E4DEBF7-F2A1-4EFF-B0D2-DC93FC06A86E}"/>
                </a:ext>
              </a:extLst>
            </p:cNvPr>
            <p:cNvSpPr/>
            <p:nvPr/>
          </p:nvSpPr>
          <p:spPr>
            <a:xfrm>
              <a:off x="6011056" y="2668249"/>
              <a:ext cx="3005528" cy="2698134"/>
            </a:xfrm>
            <a:prstGeom prst="rect">
              <a:avLst/>
            </a:prstGeom>
            <a:solidFill>
              <a:srgbClr val="FF4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grpSp>
      <p:sp>
        <p:nvSpPr>
          <p:cNvPr id="15" name="Text Placeholder 14">
            <a:extLst>
              <a:ext uri="{FF2B5EF4-FFF2-40B4-BE49-F238E27FC236}">
                <a16:creationId xmlns:a16="http://schemas.microsoft.com/office/drawing/2014/main" id="{7F3965B7-4D59-4872-929A-359119DD3442}"/>
              </a:ext>
            </a:extLst>
          </p:cNvPr>
          <p:cNvSpPr>
            <a:spLocks noGrp="1"/>
          </p:cNvSpPr>
          <p:nvPr>
            <p:ph type="body" sz="quarter" idx="10"/>
          </p:nvPr>
        </p:nvSpPr>
        <p:spPr>
          <a:xfrm>
            <a:off x="366878" y="331729"/>
            <a:ext cx="5136290" cy="4289544"/>
          </a:xfrm>
        </p:spPr>
        <p:txBody>
          <a:bodyPr>
            <a:noAutofit/>
          </a:bodyPr>
          <a:lstStyle>
            <a:lvl1pPr>
              <a:defRPr sz="9891">
                <a:solidFill>
                  <a:srgbClr val="363636"/>
                </a:solidFill>
              </a:defRPr>
            </a:lvl1pPr>
            <a:lvl2pPr>
              <a:defRPr sz="8903">
                <a:solidFill>
                  <a:srgbClr val="363636"/>
                </a:solidFill>
              </a:defRPr>
            </a:lvl2pPr>
            <a:lvl3pPr>
              <a:defRPr sz="7911">
                <a:solidFill>
                  <a:srgbClr val="363636"/>
                </a:solidFill>
              </a:defRPr>
            </a:lvl3pPr>
            <a:lvl4pPr>
              <a:defRPr sz="6925">
                <a:solidFill>
                  <a:srgbClr val="363636"/>
                </a:solidFill>
              </a:defRPr>
            </a:lvl4pPr>
            <a:lvl5pPr>
              <a:defRPr sz="6925">
                <a:solidFill>
                  <a:srgbClr val="3636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4">
            <a:extLst>
              <a:ext uri="{FF2B5EF4-FFF2-40B4-BE49-F238E27FC236}">
                <a16:creationId xmlns:a16="http://schemas.microsoft.com/office/drawing/2014/main" id="{45409E95-6B25-4943-91CA-DEA05B91245D}"/>
              </a:ext>
            </a:extLst>
          </p:cNvPr>
          <p:cNvSpPr>
            <a:spLocks noGrp="1"/>
          </p:cNvSpPr>
          <p:nvPr>
            <p:ph type="body" sz="quarter" idx="11"/>
          </p:nvPr>
        </p:nvSpPr>
        <p:spPr>
          <a:xfrm>
            <a:off x="6236924" y="331729"/>
            <a:ext cx="5136290" cy="4289544"/>
          </a:xfrm>
        </p:spPr>
        <p:txBody>
          <a:bodyPr>
            <a:noAutofit/>
          </a:bodyPr>
          <a:lstStyle>
            <a:lvl1pPr>
              <a:defRPr sz="9891">
                <a:solidFill>
                  <a:srgbClr val="FFFFFF"/>
                </a:solidFill>
              </a:defRPr>
            </a:lvl1pPr>
            <a:lvl2pPr>
              <a:defRPr sz="8903">
                <a:solidFill>
                  <a:srgbClr val="FFFFFF"/>
                </a:solidFill>
              </a:defRPr>
            </a:lvl2pPr>
            <a:lvl3pPr>
              <a:defRPr sz="7911">
                <a:solidFill>
                  <a:srgbClr val="FFFFFF"/>
                </a:solidFill>
              </a:defRPr>
            </a:lvl3pPr>
            <a:lvl4pPr>
              <a:defRPr sz="6925">
                <a:solidFill>
                  <a:srgbClr val="FFFFFF"/>
                </a:solidFill>
              </a:defRPr>
            </a:lvl4pPr>
            <a:lvl5pPr>
              <a:defRPr sz="6925">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4">
            <a:extLst>
              <a:ext uri="{FF2B5EF4-FFF2-40B4-BE49-F238E27FC236}">
                <a16:creationId xmlns:a16="http://schemas.microsoft.com/office/drawing/2014/main" id="{6C32DAEF-1EB5-4582-AAD4-12088DD7581A}"/>
              </a:ext>
            </a:extLst>
          </p:cNvPr>
          <p:cNvSpPr>
            <a:spLocks noGrp="1"/>
          </p:cNvSpPr>
          <p:nvPr>
            <p:ph type="body" sz="quarter" idx="12"/>
          </p:nvPr>
        </p:nvSpPr>
        <p:spPr>
          <a:xfrm>
            <a:off x="12106970" y="276471"/>
            <a:ext cx="5136290" cy="4289544"/>
          </a:xfrm>
        </p:spPr>
        <p:txBody>
          <a:bodyPr>
            <a:noAutofit/>
          </a:bodyPr>
          <a:lstStyle>
            <a:lvl1pPr>
              <a:defRPr sz="9891">
                <a:solidFill>
                  <a:srgbClr val="363636"/>
                </a:solidFill>
              </a:defRPr>
            </a:lvl1pPr>
            <a:lvl2pPr>
              <a:defRPr sz="8903">
                <a:solidFill>
                  <a:srgbClr val="363636"/>
                </a:solidFill>
              </a:defRPr>
            </a:lvl2pPr>
            <a:lvl3pPr>
              <a:defRPr sz="7911">
                <a:solidFill>
                  <a:srgbClr val="363636"/>
                </a:solidFill>
              </a:defRPr>
            </a:lvl3pPr>
            <a:lvl4pPr>
              <a:defRPr sz="6925">
                <a:solidFill>
                  <a:srgbClr val="363636"/>
                </a:solidFill>
              </a:defRPr>
            </a:lvl4pPr>
            <a:lvl5pPr>
              <a:defRPr sz="6925">
                <a:solidFill>
                  <a:srgbClr val="3636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14">
            <a:extLst>
              <a:ext uri="{FF2B5EF4-FFF2-40B4-BE49-F238E27FC236}">
                <a16:creationId xmlns:a16="http://schemas.microsoft.com/office/drawing/2014/main" id="{5DCF0BBC-D7FD-4897-8783-371A15EC0666}"/>
              </a:ext>
            </a:extLst>
          </p:cNvPr>
          <p:cNvSpPr>
            <a:spLocks noGrp="1"/>
          </p:cNvSpPr>
          <p:nvPr>
            <p:ph type="body" sz="quarter" idx="13"/>
          </p:nvPr>
        </p:nvSpPr>
        <p:spPr>
          <a:xfrm>
            <a:off x="366878" y="5229471"/>
            <a:ext cx="5136290" cy="4289544"/>
          </a:xfrm>
        </p:spPr>
        <p:txBody>
          <a:bodyPr>
            <a:noAutofit/>
          </a:bodyPr>
          <a:lstStyle>
            <a:lvl1pPr>
              <a:defRPr sz="9891">
                <a:solidFill>
                  <a:schemeClr val="bg1"/>
                </a:solidFill>
              </a:defRPr>
            </a:lvl1pPr>
            <a:lvl2pPr>
              <a:defRPr sz="8903">
                <a:solidFill>
                  <a:schemeClr val="bg1"/>
                </a:solidFill>
              </a:defRPr>
            </a:lvl2pPr>
            <a:lvl3pPr>
              <a:defRPr sz="7911">
                <a:solidFill>
                  <a:schemeClr val="bg1"/>
                </a:solidFill>
              </a:defRPr>
            </a:lvl3pPr>
            <a:lvl4pPr>
              <a:defRPr sz="6925">
                <a:solidFill>
                  <a:schemeClr val="bg1"/>
                </a:solidFill>
              </a:defRPr>
            </a:lvl4pPr>
            <a:lvl5pPr>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4">
            <a:extLst>
              <a:ext uri="{FF2B5EF4-FFF2-40B4-BE49-F238E27FC236}">
                <a16:creationId xmlns:a16="http://schemas.microsoft.com/office/drawing/2014/main" id="{53EF9D5C-FB99-4D2B-BCF6-CBB202173B28}"/>
              </a:ext>
            </a:extLst>
          </p:cNvPr>
          <p:cNvSpPr>
            <a:spLocks noGrp="1"/>
          </p:cNvSpPr>
          <p:nvPr>
            <p:ph type="body" sz="quarter" idx="14"/>
          </p:nvPr>
        </p:nvSpPr>
        <p:spPr>
          <a:xfrm>
            <a:off x="6236924" y="5229471"/>
            <a:ext cx="5136290" cy="4289544"/>
          </a:xfrm>
        </p:spPr>
        <p:txBody>
          <a:bodyPr>
            <a:noAutofit/>
          </a:bodyPr>
          <a:lstStyle>
            <a:lvl1pPr>
              <a:defRPr sz="9891">
                <a:solidFill>
                  <a:srgbClr val="363636"/>
                </a:solidFill>
              </a:defRPr>
            </a:lvl1pPr>
            <a:lvl2pPr>
              <a:defRPr sz="8903">
                <a:solidFill>
                  <a:srgbClr val="363636"/>
                </a:solidFill>
              </a:defRPr>
            </a:lvl2pPr>
            <a:lvl3pPr>
              <a:defRPr sz="7911">
                <a:solidFill>
                  <a:srgbClr val="363636"/>
                </a:solidFill>
              </a:defRPr>
            </a:lvl3pPr>
            <a:lvl4pPr>
              <a:defRPr sz="6925">
                <a:solidFill>
                  <a:srgbClr val="363636"/>
                </a:solidFill>
              </a:defRPr>
            </a:lvl4pPr>
            <a:lvl5pPr>
              <a:defRPr sz="6925">
                <a:solidFill>
                  <a:srgbClr val="3636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14">
            <a:extLst>
              <a:ext uri="{FF2B5EF4-FFF2-40B4-BE49-F238E27FC236}">
                <a16:creationId xmlns:a16="http://schemas.microsoft.com/office/drawing/2014/main" id="{B7A76C18-110F-4D3C-8F69-A92378A53E8B}"/>
              </a:ext>
            </a:extLst>
          </p:cNvPr>
          <p:cNvSpPr>
            <a:spLocks noGrp="1"/>
          </p:cNvSpPr>
          <p:nvPr>
            <p:ph type="body" sz="quarter" idx="15"/>
          </p:nvPr>
        </p:nvSpPr>
        <p:spPr>
          <a:xfrm>
            <a:off x="12106970" y="5174212"/>
            <a:ext cx="5136290" cy="4289544"/>
          </a:xfrm>
        </p:spPr>
        <p:txBody>
          <a:bodyPr>
            <a:noAutofit/>
          </a:bodyPr>
          <a:lstStyle>
            <a:lvl1pPr>
              <a:defRPr sz="9891">
                <a:solidFill>
                  <a:schemeClr val="bg1"/>
                </a:solidFill>
              </a:defRPr>
            </a:lvl1pPr>
            <a:lvl2pPr>
              <a:defRPr sz="8903">
                <a:solidFill>
                  <a:schemeClr val="bg1"/>
                </a:solidFill>
              </a:defRPr>
            </a:lvl2pPr>
            <a:lvl3pPr>
              <a:defRPr sz="7911">
                <a:solidFill>
                  <a:schemeClr val="bg1"/>
                </a:solidFill>
              </a:defRPr>
            </a:lvl3pPr>
            <a:lvl4pPr>
              <a:defRPr sz="6925">
                <a:solidFill>
                  <a:schemeClr val="bg1"/>
                </a:solidFill>
              </a:defRPr>
            </a:lvl4pPr>
            <a:lvl5pPr>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79172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and Text 4 Columns with Title">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80507" y="475923"/>
            <a:ext cx="15849124" cy="1651000"/>
          </a:xfrm>
        </p:spPr>
        <p:txBody>
          <a:bodyPr/>
          <a:lstStyle>
            <a:lvl1pPr>
              <a:defRPr>
                <a:solidFill>
                  <a:schemeClr val="tx1"/>
                </a:solidFill>
              </a:defRPr>
            </a:lvl1pPr>
          </a:lstStyle>
          <a:p>
            <a:r>
              <a:rPr lang="en-US"/>
              <a:t>Click to edit Master title style</a:t>
            </a:r>
            <a:endParaRPr lang="en-US" dirty="0"/>
          </a:p>
        </p:txBody>
      </p:sp>
      <p:sp>
        <p:nvSpPr>
          <p:cNvPr id="6" name="Content Placeholder 2"/>
          <p:cNvSpPr>
            <a:spLocks noGrp="1"/>
          </p:cNvSpPr>
          <p:nvPr>
            <p:ph idx="1"/>
          </p:nvPr>
        </p:nvSpPr>
        <p:spPr>
          <a:xfrm>
            <a:off x="647881"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8" name="Content Placeholder 2"/>
          <p:cNvSpPr>
            <a:spLocks noGrp="1"/>
          </p:cNvSpPr>
          <p:nvPr>
            <p:ph idx="11"/>
          </p:nvPr>
        </p:nvSpPr>
        <p:spPr>
          <a:xfrm>
            <a:off x="4862392"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0" name="Content Placeholder 2"/>
          <p:cNvSpPr>
            <a:spLocks noGrp="1"/>
          </p:cNvSpPr>
          <p:nvPr>
            <p:ph idx="13"/>
          </p:nvPr>
        </p:nvSpPr>
        <p:spPr>
          <a:xfrm>
            <a:off x="13199691"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2" name="Content Placeholder 2"/>
          <p:cNvSpPr>
            <a:spLocks noGrp="1"/>
          </p:cNvSpPr>
          <p:nvPr>
            <p:ph idx="15"/>
          </p:nvPr>
        </p:nvSpPr>
        <p:spPr>
          <a:xfrm>
            <a:off x="9031042"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A51691DE-337C-4CDA-B97F-147AD9038324}"/>
              </a:ext>
            </a:extLst>
          </p:cNvPr>
          <p:cNvSpPr>
            <a:spLocks noGrp="1"/>
          </p:cNvSpPr>
          <p:nvPr>
            <p:ph idx="16"/>
          </p:nvPr>
        </p:nvSpPr>
        <p:spPr>
          <a:xfrm>
            <a:off x="647881"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72380297-70F8-4660-81D2-52E6997AB20D}"/>
              </a:ext>
            </a:extLst>
          </p:cNvPr>
          <p:cNvSpPr>
            <a:spLocks noGrp="1"/>
          </p:cNvSpPr>
          <p:nvPr>
            <p:ph idx="17"/>
          </p:nvPr>
        </p:nvSpPr>
        <p:spPr>
          <a:xfrm>
            <a:off x="4862392"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48B18DF8-1ACF-4B47-A534-6A3DBB0D66B4}"/>
              </a:ext>
            </a:extLst>
          </p:cNvPr>
          <p:cNvSpPr>
            <a:spLocks noGrp="1"/>
          </p:cNvSpPr>
          <p:nvPr>
            <p:ph idx="18"/>
          </p:nvPr>
        </p:nvSpPr>
        <p:spPr>
          <a:xfrm>
            <a:off x="13199691"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CFF3647D-3E44-4E77-8B92-500227B5FDE1}"/>
              </a:ext>
            </a:extLst>
          </p:cNvPr>
          <p:cNvSpPr>
            <a:spLocks noGrp="1"/>
          </p:cNvSpPr>
          <p:nvPr>
            <p:ph idx="19"/>
          </p:nvPr>
        </p:nvSpPr>
        <p:spPr>
          <a:xfrm>
            <a:off x="9031042"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pic>
        <p:nvPicPr>
          <p:cNvPr id="19" name="Picture 18">
            <a:extLst>
              <a:ext uri="{FF2B5EF4-FFF2-40B4-BE49-F238E27FC236}">
                <a16:creationId xmlns:a16="http://schemas.microsoft.com/office/drawing/2014/main" id="{5B9B4E28-252B-4173-8634-D8153F822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1139640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ext with title plain background">
    <p:bg>
      <p:bgPr>
        <a:solidFill>
          <a:srgbClr val="FF473D"/>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067" y="475923"/>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8814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ext with title plain background">
    <p:bg>
      <p:bgPr>
        <a:solidFill>
          <a:srgbClr val="363636"/>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067" y="475923"/>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a:extLst>
              <a:ext uri="{FF2B5EF4-FFF2-40B4-BE49-F238E27FC236}">
                <a16:creationId xmlns:a16="http://schemas.microsoft.com/office/drawing/2014/main" id="{33C0644B-CC0B-4E77-B232-6A2B6E9E8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219501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ext with title patten background">
    <p:spTree>
      <p:nvGrpSpPr>
        <p:cNvPr id="1" name=""/>
        <p:cNvGrpSpPr/>
        <p:nvPr/>
      </p:nvGrpSpPr>
      <p:grpSpPr>
        <a:xfrm>
          <a:off x="0" y="0"/>
          <a:ext cx="0" cy="0"/>
          <a:chOff x="0" y="0"/>
          <a:chExt cx="0" cy="0"/>
        </a:xfrm>
      </p:grpSpPr>
      <p:sp>
        <p:nvSpPr>
          <p:cNvPr id="7" name="Rectangle 6"/>
          <p:cNvSpPr/>
          <p:nvPr/>
        </p:nvSpPr>
        <p:spPr>
          <a:xfrm>
            <a:off x="0" y="0"/>
            <a:ext cx="17610138" cy="99060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solidFill>
                <a:schemeClr val="accent1"/>
              </a:solidFill>
            </a:endParaRPr>
          </a:p>
        </p:txBody>
      </p:sp>
      <p:sp>
        <p:nvSpPr>
          <p:cNvPr id="4" name="Title 1"/>
          <p:cNvSpPr>
            <a:spLocks noGrp="1"/>
          </p:cNvSpPr>
          <p:nvPr>
            <p:ph type="title"/>
          </p:nvPr>
        </p:nvSpPr>
        <p:spPr>
          <a:xfrm>
            <a:off x="609067" y="475923"/>
            <a:ext cx="15849124" cy="1651000"/>
          </a:xfrm>
        </p:spPr>
        <p:txBody>
          <a:bodyPr/>
          <a:lstStyle>
            <a:lvl1pPr>
              <a:defRPr>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a:extLst>
              <a:ext uri="{FF2B5EF4-FFF2-40B4-BE49-F238E27FC236}">
                <a16:creationId xmlns:a16="http://schemas.microsoft.com/office/drawing/2014/main" id="{F49AAD02-2EBF-4081-8C72-48F038F20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672188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Text with title patten background">
    <p:spTree>
      <p:nvGrpSpPr>
        <p:cNvPr id="1" name=""/>
        <p:cNvGrpSpPr/>
        <p:nvPr/>
      </p:nvGrpSpPr>
      <p:grpSpPr>
        <a:xfrm>
          <a:off x="0" y="0"/>
          <a:ext cx="0" cy="0"/>
          <a:chOff x="0" y="0"/>
          <a:chExt cx="0" cy="0"/>
        </a:xfrm>
      </p:grpSpPr>
      <p:pic>
        <p:nvPicPr>
          <p:cNvPr id="7" name="Picture 6" descr="15158 - Bath - Powerpoint - Backgroun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sp>
        <p:nvSpPr>
          <p:cNvPr id="4" name="Title 1"/>
          <p:cNvSpPr>
            <a:spLocks noGrp="1"/>
          </p:cNvSpPr>
          <p:nvPr>
            <p:ph type="title"/>
          </p:nvPr>
        </p:nvSpPr>
        <p:spPr>
          <a:xfrm>
            <a:off x="609067" y="475923"/>
            <a:ext cx="15849124" cy="1651000"/>
          </a:xfrm>
        </p:spPr>
        <p:txBody>
          <a:bodyPr/>
          <a:lstStyle>
            <a:lvl1pPr>
              <a:defRPr>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a:extLst>
              <a:ext uri="{FF2B5EF4-FFF2-40B4-BE49-F238E27FC236}">
                <a16:creationId xmlns:a16="http://schemas.microsoft.com/office/drawing/2014/main" id="{A5E02AF9-75F8-4188-AEF9-BDDE4F890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175797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704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ogo cover slide">
    <p:bg>
      <p:bgPr>
        <a:solidFill>
          <a:srgbClr val="363636"/>
        </a:solidFill>
        <a:effectLst/>
      </p:bgPr>
    </p:bg>
    <p:spTree>
      <p:nvGrpSpPr>
        <p:cNvPr id="1" name=""/>
        <p:cNvGrpSpPr/>
        <p:nvPr/>
      </p:nvGrpSpPr>
      <p:grpSpPr>
        <a:xfrm>
          <a:off x="0" y="0"/>
          <a:ext cx="0" cy="0"/>
          <a:chOff x="0" y="0"/>
          <a:chExt cx="0" cy="0"/>
        </a:xfrm>
      </p:grpSpPr>
      <p:pic>
        <p:nvPicPr>
          <p:cNvPr id="4" name="Picture 3" descr="Onward_Powerpoint_EP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994" y="3862693"/>
            <a:ext cx="3168151" cy="2180614"/>
          </a:xfrm>
          <a:prstGeom prst="rect">
            <a:avLst/>
          </a:prstGeom>
        </p:spPr>
      </p:pic>
    </p:spTree>
    <p:extLst>
      <p:ext uri="{BB962C8B-B14F-4D97-AF65-F5344CB8AC3E}">
        <p14:creationId xmlns:p14="http://schemas.microsoft.com/office/powerpoint/2010/main" val="186204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ogo cover slide - light">
    <p:bg>
      <p:bgPr>
        <a:solidFill>
          <a:srgbClr val="EDEDE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77" y="3862693"/>
            <a:ext cx="3143389" cy="2180614"/>
          </a:xfrm>
          <a:prstGeom prst="rect">
            <a:avLst/>
          </a:prstGeom>
        </p:spPr>
      </p:pic>
    </p:spTree>
    <p:extLst>
      <p:ext uri="{BB962C8B-B14F-4D97-AF65-F5344CB8AC3E}">
        <p14:creationId xmlns:p14="http://schemas.microsoft.com/office/powerpoint/2010/main" val="406059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ttern background - small light">
    <p:bg>
      <p:bgPr>
        <a:solidFill>
          <a:srgbClr val="EDEDE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760BF6-078E-4ACA-BBD2-16E74D169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880286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go cover slide - Grey">
    <p:bg>
      <p:bgPr>
        <a:solidFill>
          <a:srgbClr val="363636"/>
        </a:solidFill>
        <a:effectLst/>
      </p:bgPr>
    </p:bg>
    <p:spTree>
      <p:nvGrpSpPr>
        <p:cNvPr id="1" name=""/>
        <p:cNvGrpSpPr/>
        <p:nvPr/>
      </p:nvGrpSpPr>
      <p:grpSpPr>
        <a:xfrm>
          <a:off x="0" y="0"/>
          <a:ext cx="0" cy="0"/>
          <a:chOff x="0" y="0"/>
          <a:chExt cx="0" cy="0"/>
        </a:xfrm>
      </p:grpSpPr>
      <p:pic>
        <p:nvPicPr>
          <p:cNvPr id="4" name="Picture 3" descr="Onward_Powerpoint_EP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994" y="3862693"/>
            <a:ext cx="3168151" cy="2180614"/>
          </a:xfrm>
          <a:prstGeom prst="rect">
            <a:avLst/>
          </a:prstGeom>
        </p:spPr>
      </p:pic>
    </p:spTree>
    <p:extLst>
      <p:ext uri="{BB962C8B-B14F-4D97-AF65-F5344CB8AC3E}">
        <p14:creationId xmlns:p14="http://schemas.microsoft.com/office/powerpoint/2010/main" val="1333015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Logo cover slide - voice">
    <p:bg>
      <p:bgPr>
        <a:solidFill>
          <a:srgbClr val="FF473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34388"/>
          <a:stretch/>
        </p:blipFill>
        <p:spPr>
          <a:xfrm>
            <a:off x="5797600" y="3828561"/>
            <a:ext cx="6014943" cy="2248880"/>
          </a:xfrm>
          <a:prstGeom prst="rect">
            <a:avLst/>
          </a:prstGeom>
        </p:spPr>
      </p:pic>
    </p:spTree>
    <p:extLst>
      <p:ext uri="{BB962C8B-B14F-4D97-AF65-F5344CB8AC3E}">
        <p14:creationId xmlns:p14="http://schemas.microsoft.com/office/powerpoint/2010/main" val="4080734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Logo cover slide - voice light">
    <p:bg>
      <p:bgPr>
        <a:solidFill>
          <a:srgbClr val="EDEDED"/>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34388"/>
          <a:stretch/>
        </p:blipFill>
        <p:spPr>
          <a:xfrm>
            <a:off x="5797595" y="3828561"/>
            <a:ext cx="6014948" cy="2248880"/>
          </a:xfrm>
          <a:prstGeom prst="rect">
            <a:avLst/>
          </a:prstGeom>
        </p:spPr>
      </p:pic>
    </p:spTree>
    <p:extLst>
      <p:ext uri="{BB962C8B-B14F-4D97-AF65-F5344CB8AC3E}">
        <p14:creationId xmlns:p14="http://schemas.microsoft.com/office/powerpoint/2010/main" val="1271424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Logo cover slide - voice grey">
    <p:bg>
      <p:bgPr>
        <a:solidFill>
          <a:srgbClr val="363636"/>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34546"/>
          <a:stretch/>
        </p:blipFill>
        <p:spPr>
          <a:xfrm>
            <a:off x="5804817" y="3823156"/>
            <a:ext cx="6000509" cy="2248880"/>
          </a:xfrm>
          <a:prstGeom prst="rect">
            <a:avLst/>
          </a:prstGeom>
        </p:spPr>
      </p:pic>
    </p:spTree>
    <p:extLst>
      <p:ext uri="{BB962C8B-B14F-4D97-AF65-F5344CB8AC3E}">
        <p14:creationId xmlns:p14="http://schemas.microsoft.com/office/powerpoint/2010/main" val="4239540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ogo informal background light">
    <p:spTree>
      <p:nvGrpSpPr>
        <p:cNvPr id="1" name=""/>
        <p:cNvGrpSpPr/>
        <p:nvPr/>
      </p:nvGrpSpPr>
      <p:grpSpPr>
        <a:xfrm>
          <a:off x="0" y="0"/>
          <a:ext cx="0" cy="0"/>
          <a:chOff x="0" y="0"/>
          <a:chExt cx="0" cy="0"/>
        </a:xfrm>
      </p:grpSpPr>
      <p:pic>
        <p:nvPicPr>
          <p:cNvPr id="5" name="Picture 4" descr="15158 - Bath - Powerpoint - Backgroun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pic>
        <p:nvPicPr>
          <p:cNvPr id="2" name="Picture 1">
            <a:extLst>
              <a:ext uri="{FF2B5EF4-FFF2-40B4-BE49-F238E27FC236}">
                <a16:creationId xmlns:a16="http://schemas.microsoft.com/office/drawing/2014/main" id="{FC14B267-E299-4506-B1CE-A587D7F65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189772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SU Voice light">
    <p:bg>
      <p:bgPr>
        <a:solidFill>
          <a:srgbClr val="EDEDE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243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U Voice ">
    <p:spTree>
      <p:nvGrpSpPr>
        <p:cNvPr id="1" name=""/>
        <p:cNvGrpSpPr/>
        <p:nvPr/>
      </p:nvGrpSpPr>
      <p:grpSpPr>
        <a:xfrm>
          <a:off x="0" y="0"/>
          <a:ext cx="0" cy="0"/>
          <a:chOff x="0" y="0"/>
          <a:chExt cx="0" cy="0"/>
        </a:xfrm>
      </p:grpSpPr>
      <p:sp>
        <p:nvSpPr>
          <p:cNvPr id="3" name="Rectangle 2"/>
          <p:cNvSpPr/>
          <p:nvPr/>
        </p:nvSpPr>
        <p:spPr>
          <a:xfrm>
            <a:off x="-14387" y="-57555"/>
            <a:ext cx="17725238" cy="10042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03"/>
          </a:p>
        </p:txBody>
      </p:sp>
    </p:spTree>
    <p:extLst>
      <p:ext uri="{BB962C8B-B14F-4D97-AF65-F5344CB8AC3E}">
        <p14:creationId xmlns:p14="http://schemas.microsoft.com/office/powerpoint/2010/main" val="329890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Title Slide with Logo - light">
    <p:spTree>
      <p:nvGrpSpPr>
        <p:cNvPr id="1" name=""/>
        <p:cNvGrpSpPr/>
        <p:nvPr/>
      </p:nvGrpSpPr>
      <p:grpSpPr>
        <a:xfrm>
          <a:off x="0" y="0"/>
          <a:ext cx="0" cy="0"/>
          <a:chOff x="0" y="0"/>
          <a:chExt cx="0" cy="0"/>
        </a:xfrm>
      </p:grpSpPr>
      <p:pic>
        <p:nvPicPr>
          <p:cNvPr id="4" name="Picture 3" descr="15158 - Bath - Powerpoint - Backgroun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sp>
        <p:nvSpPr>
          <p:cNvPr id="8" name="Title 1"/>
          <p:cNvSpPr>
            <a:spLocks noGrp="1"/>
          </p:cNvSpPr>
          <p:nvPr>
            <p:ph type="title"/>
          </p:nvPr>
        </p:nvSpPr>
        <p:spPr>
          <a:xfrm>
            <a:off x="880507" y="3302000"/>
            <a:ext cx="15849124" cy="1651000"/>
          </a:xfrm>
        </p:spPr>
        <p:txBody>
          <a:bodyPr/>
          <a:lstStyle>
            <a:lvl1pPr>
              <a:defRPr>
                <a:solidFill>
                  <a:srgbClr val="0000B5"/>
                </a:solidFill>
              </a:defRPr>
            </a:lvl1pPr>
          </a:lstStyle>
          <a:p>
            <a:r>
              <a:rPr lang="en-US"/>
              <a:t>Click to edit Master title style</a:t>
            </a:r>
            <a:endParaRPr lang="en-US" dirty="0"/>
          </a:p>
        </p:txBody>
      </p:sp>
      <p:pic>
        <p:nvPicPr>
          <p:cNvPr id="5" name="Picture 4" descr="Onward_Powerpoint_EPS-06.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673" y="6970854"/>
            <a:ext cx="7293601" cy="1979269"/>
          </a:xfrm>
          <a:prstGeom prst="rect">
            <a:avLst/>
          </a:prstGeom>
        </p:spPr>
      </p:pic>
      <p:sp>
        <p:nvSpPr>
          <p:cNvPr id="6" name="Text Placeholder 3"/>
          <p:cNvSpPr>
            <a:spLocks noGrp="1"/>
          </p:cNvSpPr>
          <p:nvPr>
            <p:ph type="body" sz="quarter" idx="10"/>
          </p:nvPr>
        </p:nvSpPr>
        <p:spPr>
          <a:xfrm>
            <a:off x="4416385" y="5436070"/>
            <a:ext cx="8474698" cy="721548"/>
          </a:xfrm>
        </p:spPr>
        <p:txBody>
          <a:bodyPr/>
          <a:lstStyle>
            <a:lvl1pPr algn="ctr">
              <a:defRPr>
                <a:solidFill>
                  <a:srgbClr val="0000B5"/>
                </a:solidFill>
              </a:defRPr>
            </a:lvl1pPr>
            <a:lvl2pPr>
              <a:defRPr>
                <a:solidFill>
                  <a:srgbClr val="0000B5"/>
                </a:solidFill>
              </a:defRPr>
            </a:lvl2pPr>
            <a:lvl3pPr>
              <a:defRPr>
                <a:solidFill>
                  <a:srgbClr val="0000B5"/>
                </a:solidFill>
              </a:defRPr>
            </a:lvl3pPr>
            <a:lvl4pPr>
              <a:defRPr>
                <a:solidFill>
                  <a:srgbClr val="0000B5"/>
                </a:solidFill>
              </a:defRPr>
            </a:lvl4pPr>
            <a:lvl5pPr>
              <a:defRPr>
                <a:solidFill>
                  <a:srgbClr val="0000B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0074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_Text with title patten backgroun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sp>
        <p:nvSpPr>
          <p:cNvPr id="4" name="Title 1"/>
          <p:cNvSpPr>
            <a:spLocks noGrp="1"/>
          </p:cNvSpPr>
          <p:nvPr>
            <p:ph type="title"/>
          </p:nvPr>
        </p:nvSpPr>
        <p:spPr>
          <a:xfrm>
            <a:off x="609067" y="475923"/>
            <a:ext cx="15849124" cy="1651000"/>
          </a:xfrm>
        </p:spPr>
        <p:txBody>
          <a:bodyPr/>
          <a:lstStyle>
            <a:lvl1pPr>
              <a:defRPr>
                <a:solidFill>
                  <a:schemeClr val="bg1"/>
                </a:solidFill>
              </a:defRPr>
            </a:lvl1pPr>
          </a:lstStyle>
          <a:p>
            <a:r>
              <a:rPr lang="en-US"/>
              <a:t>Click to edit Master title style</a:t>
            </a:r>
            <a:endParaRPr lang="en-US" dirty="0"/>
          </a:p>
        </p:txBody>
      </p:sp>
      <p:pic>
        <p:nvPicPr>
          <p:cNvPr id="14" name="Picture 13" descr="Onward_Powerpoint_EP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77" y="8585201"/>
            <a:ext cx="1033262" cy="711187"/>
          </a:xfrm>
          <a:prstGeom prst="rect">
            <a:avLst/>
          </a:prstGeom>
        </p:spPr>
      </p:pic>
      <p:sp>
        <p:nvSpPr>
          <p:cNvPr id="5" name="Text Placeholder 4"/>
          <p:cNvSpPr>
            <a:spLocks noGrp="1"/>
          </p:cNvSpPr>
          <p:nvPr>
            <p:ph type="body" sz="quarter" idx="10"/>
          </p:nvPr>
        </p:nvSpPr>
        <p:spPr>
          <a:xfrm>
            <a:off x="648152" y="2629372"/>
            <a:ext cx="15809379" cy="53779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2419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ttern background - small blue">
    <p:bg>
      <p:bgPr>
        <a:solidFill>
          <a:srgbClr val="FF473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F454C9-9D4E-43D5-AA57-AE6DD1545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98160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Pattern background - small blue">
    <p:bg>
      <p:bgPr>
        <a:solidFill>
          <a:srgbClr val="36363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F454C9-9D4E-43D5-AA57-AE6DD1545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89667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 light">
    <p:bg>
      <p:bgPr>
        <a:solidFill>
          <a:srgbClr val="EDEDED"/>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0507" y="4094364"/>
            <a:ext cx="15849124" cy="1651000"/>
          </a:xfrm>
        </p:spPr>
        <p:txBody>
          <a:bodyPr/>
          <a:lstStyle/>
          <a:p>
            <a:r>
              <a:rPr lang="en-US"/>
              <a:t>Click to edit Master title style</a:t>
            </a:r>
            <a:endParaRPr lang="en-US" dirty="0"/>
          </a:p>
        </p:txBody>
      </p:sp>
      <p:pic>
        <p:nvPicPr>
          <p:cNvPr id="2" name="Picture 1">
            <a:extLst>
              <a:ext uri="{FF2B5EF4-FFF2-40B4-BE49-F238E27FC236}">
                <a16:creationId xmlns:a16="http://schemas.microsoft.com/office/drawing/2014/main" id="{77E1B54C-C70E-4FE3-B230-944B63C82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49405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blue">
    <p:bg>
      <p:bgPr>
        <a:solidFill>
          <a:srgbClr val="FF473D"/>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4094364"/>
            <a:ext cx="15849124" cy="1651000"/>
          </a:xfrm>
        </p:spPr>
        <p:txBody>
          <a:bodyPr/>
          <a:lstStyle>
            <a:lvl1pPr>
              <a:defRPr>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6830DEBE-71EB-47DE-9DD3-31D211C6B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39910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 blue">
    <p:bg>
      <p:bgPr>
        <a:solidFill>
          <a:srgbClr val="363636"/>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4094364"/>
            <a:ext cx="15849124" cy="1651000"/>
          </a:xfrm>
        </p:spPr>
        <p:txBody>
          <a:bodyPr/>
          <a:lstStyle>
            <a:lvl1pPr>
              <a:defRPr>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6830DEBE-71EB-47DE-9DD3-31D211C6B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4652984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507" y="396701"/>
            <a:ext cx="15849124" cy="1651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507" y="2311402"/>
            <a:ext cx="15849124"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718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Lst>
  <p:txStyles>
    <p:titleStyle>
      <a:lvl1pPr algn="ctr" defTabSz="2260909" rtl="0" eaLnBrk="1" latinLnBrk="0" hangingPunct="1">
        <a:spcBef>
          <a:spcPct val="0"/>
        </a:spcBef>
        <a:buNone/>
        <a:defRPr sz="19780" kern="1200">
          <a:solidFill>
            <a:schemeClr val="accent1"/>
          </a:solidFill>
          <a:latin typeface="+mj-lt"/>
          <a:ea typeface="+mj-ea"/>
          <a:cs typeface="+mj-cs"/>
        </a:defRPr>
      </a:lvl1pPr>
    </p:titleStyle>
    <p:bodyStyle>
      <a:lvl1pPr marL="1695683" indent="-1695683" algn="l" defTabSz="2260909" rtl="0" eaLnBrk="1" latinLnBrk="0" hangingPunct="1">
        <a:spcBef>
          <a:spcPct val="20000"/>
        </a:spcBef>
        <a:buFont typeface="Arial"/>
        <a:buChar char="•"/>
        <a:defRPr sz="13846" kern="1200">
          <a:solidFill>
            <a:schemeClr val="accent1"/>
          </a:solidFill>
          <a:latin typeface="+mn-lt"/>
          <a:ea typeface="+mn-ea"/>
          <a:cs typeface="+mn-cs"/>
        </a:defRPr>
      </a:lvl1pPr>
      <a:lvl2pPr marL="3673975" indent="-1413065" algn="l" defTabSz="2260909" rtl="0" eaLnBrk="1" latinLnBrk="0" hangingPunct="1">
        <a:spcBef>
          <a:spcPct val="20000"/>
        </a:spcBef>
        <a:buFont typeface="Arial"/>
        <a:buChar char="–"/>
        <a:defRPr sz="11868" kern="1200">
          <a:solidFill>
            <a:schemeClr val="accent1"/>
          </a:solidFill>
          <a:latin typeface="+mn-lt"/>
          <a:ea typeface="+mn-ea"/>
          <a:cs typeface="+mn-cs"/>
        </a:defRPr>
      </a:lvl2pPr>
      <a:lvl3pPr marL="5652270" indent="-1130453" algn="l" defTabSz="2260909" rtl="0" eaLnBrk="1" latinLnBrk="0" hangingPunct="1">
        <a:spcBef>
          <a:spcPct val="20000"/>
        </a:spcBef>
        <a:buFont typeface="Arial"/>
        <a:buChar char="•"/>
        <a:defRPr sz="9891" kern="1200">
          <a:solidFill>
            <a:schemeClr val="accent1"/>
          </a:solidFill>
          <a:latin typeface="+mn-lt"/>
          <a:ea typeface="+mn-ea"/>
          <a:cs typeface="+mn-cs"/>
        </a:defRPr>
      </a:lvl3pPr>
      <a:lvl4pPr marL="7913176" indent="-1130453" algn="l" defTabSz="2260909" rtl="0" eaLnBrk="1" latinLnBrk="0" hangingPunct="1">
        <a:spcBef>
          <a:spcPct val="20000"/>
        </a:spcBef>
        <a:buFont typeface="Arial"/>
        <a:buChar char="–"/>
        <a:defRPr sz="8903" kern="1200">
          <a:solidFill>
            <a:schemeClr val="accent1"/>
          </a:solidFill>
          <a:latin typeface="+mn-lt"/>
          <a:ea typeface="+mn-ea"/>
          <a:cs typeface="+mn-cs"/>
        </a:defRPr>
      </a:lvl4pPr>
      <a:lvl5pPr marL="10174081" indent="-1130453" algn="l" defTabSz="2260909" rtl="0" eaLnBrk="1" latinLnBrk="0" hangingPunct="1">
        <a:spcBef>
          <a:spcPct val="20000"/>
        </a:spcBef>
        <a:buFont typeface="Arial"/>
        <a:buChar char="»"/>
        <a:defRPr sz="8903" kern="1200">
          <a:solidFill>
            <a:schemeClr val="accent1"/>
          </a:solidFill>
          <a:latin typeface="+mn-lt"/>
          <a:ea typeface="+mn-ea"/>
          <a:cs typeface="+mn-cs"/>
        </a:defRPr>
      </a:lvl5pPr>
      <a:lvl6pPr marL="12434990" indent="-1130453" algn="l" defTabSz="2260909" rtl="0" eaLnBrk="1" latinLnBrk="0" hangingPunct="1">
        <a:spcBef>
          <a:spcPct val="20000"/>
        </a:spcBef>
        <a:buFont typeface="Arial"/>
        <a:buChar char="•"/>
        <a:defRPr sz="9891" kern="1200">
          <a:solidFill>
            <a:schemeClr val="tx1"/>
          </a:solidFill>
          <a:latin typeface="+mn-lt"/>
          <a:ea typeface="+mn-ea"/>
          <a:cs typeface="+mn-cs"/>
        </a:defRPr>
      </a:lvl6pPr>
      <a:lvl7pPr marL="14695899" indent="-1130453" algn="l" defTabSz="2260909" rtl="0" eaLnBrk="1" latinLnBrk="0" hangingPunct="1">
        <a:spcBef>
          <a:spcPct val="20000"/>
        </a:spcBef>
        <a:buFont typeface="Arial"/>
        <a:buChar char="•"/>
        <a:defRPr sz="9891" kern="1200">
          <a:solidFill>
            <a:schemeClr val="tx1"/>
          </a:solidFill>
          <a:latin typeface="+mn-lt"/>
          <a:ea typeface="+mn-ea"/>
          <a:cs typeface="+mn-cs"/>
        </a:defRPr>
      </a:lvl7pPr>
      <a:lvl8pPr marL="16956806" indent="-1130453" algn="l" defTabSz="2260909" rtl="0" eaLnBrk="1" latinLnBrk="0" hangingPunct="1">
        <a:spcBef>
          <a:spcPct val="20000"/>
        </a:spcBef>
        <a:buFont typeface="Arial"/>
        <a:buChar char="•"/>
        <a:defRPr sz="9891" kern="1200">
          <a:solidFill>
            <a:schemeClr val="tx1"/>
          </a:solidFill>
          <a:latin typeface="+mn-lt"/>
          <a:ea typeface="+mn-ea"/>
          <a:cs typeface="+mn-cs"/>
        </a:defRPr>
      </a:lvl8pPr>
      <a:lvl9pPr marL="19217710" indent="-1130453" algn="l" defTabSz="2260909" rtl="0" eaLnBrk="1" latinLnBrk="0" hangingPunct="1">
        <a:spcBef>
          <a:spcPct val="20000"/>
        </a:spcBef>
        <a:buFont typeface="Arial"/>
        <a:buChar char="•"/>
        <a:defRPr sz="9891" kern="1200">
          <a:solidFill>
            <a:schemeClr val="tx1"/>
          </a:solidFill>
          <a:latin typeface="+mn-lt"/>
          <a:ea typeface="+mn-ea"/>
          <a:cs typeface="+mn-cs"/>
        </a:defRPr>
      </a:lvl9pPr>
    </p:bodyStyle>
    <p:otherStyle>
      <a:defPPr>
        <a:defRPr lang="en-US"/>
      </a:defPPr>
      <a:lvl1pPr marL="0" algn="l" defTabSz="2260909" rtl="0" eaLnBrk="1" latinLnBrk="0" hangingPunct="1">
        <a:defRPr sz="8903" kern="1200">
          <a:solidFill>
            <a:schemeClr val="tx1"/>
          </a:solidFill>
          <a:latin typeface="+mn-lt"/>
          <a:ea typeface="+mn-ea"/>
          <a:cs typeface="+mn-cs"/>
        </a:defRPr>
      </a:lvl1pPr>
      <a:lvl2pPr marL="2260909" algn="l" defTabSz="2260909" rtl="0" eaLnBrk="1" latinLnBrk="0" hangingPunct="1">
        <a:defRPr sz="8903" kern="1200">
          <a:solidFill>
            <a:schemeClr val="tx1"/>
          </a:solidFill>
          <a:latin typeface="+mn-lt"/>
          <a:ea typeface="+mn-ea"/>
          <a:cs typeface="+mn-cs"/>
        </a:defRPr>
      </a:lvl2pPr>
      <a:lvl3pPr marL="4521816" algn="l" defTabSz="2260909" rtl="0" eaLnBrk="1" latinLnBrk="0" hangingPunct="1">
        <a:defRPr sz="8903" kern="1200">
          <a:solidFill>
            <a:schemeClr val="tx1"/>
          </a:solidFill>
          <a:latin typeface="+mn-lt"/>
          <a:ea typeface="+mn-ea"/>
          <a:cs typeface="+mn-cs"/>
        </a:defRPr>
      </a:lvl3pPr>
      <a:lvl4pPr marL="6782720" algn="l" defTabSz="2260909" rtl="0" eaLnBrk="1" latinLnBrk="0" hangingPunct="1">
        <a:defRPr sz="8903" kern="1200">
          <a:solidFill>
            <a:schemeClr val="tx1"/>
          </a:solidFill>
          <a:latin typeface="+mn-lt"/>
          <a:ea typeface="+mn-ea"/>
          <a:cs typeface="+mn-cs"/>
        </a:defRPr>
      </a:lvl4pPr>
      <a:lvl5pPr marL="9043630" algn="l" defTabSz="2260909" rtl="0" eaLnBrk="1" latinLnBrk="0" hangingPunct="1">
        <a:defRPr sz="8903" kern="1200">
          <a:solidFill>
            <a:schemeClr val="tx1"/>
          </a:solidFill>
          <a:latin typeface="+mn-lt"/>
          <a:ea typeface="+mn-ea"/>
          <a:cs typeface="+mn-cs"/>
        </a:defRPr>
      </a:lvl5pPr>
      <a:lvl6pPr marL="11304537" algn="l" defTabSz="2260909" rtl="0" eaLnBrk="1" latinLnBrk="0" hangingPunct="1">
        <a:defRPr sz="8903" kern="1200">
          <a:solidFill>
            <a:schemeClr val="tx1"/>
          </a:solidFill>
          <a:latin typeface="+mn-lt"/>
          <a:ea typeface="+mn-ea"/>
          <a:cs typeface="+mn-cs"/>
        </a:defRPr>
      </a:lvl6pPr>
      <a:lvl7pPr marL="13565446" algn="l" defTabSz="2260909" rtl="0" eaLnBrk="1" latinLnBrk="0" hangingPunct="1">
        <a:defRPr sz="8903" kern="1200">
          <a:solidFill>
            <a:schemeClr val="tx1"/>
          </a:solidFill>
          <a:latin typeface="+mn-lt"/>
          <a:ea typeface="+mn-ea"/>
          <a:cs typeface="+mn-cs"/>
        </a:defRPr>
      </a:lvl7pPr>
      <a:lvl8pPr marL="15826350" algn="l" defTabSz="2260909" rtl="0" eaLnBrk="1" latinLnBrk="0" hangingPunct="1">
        <a:defRPr sz="8903" kern="1200">
          <a:solidFill>
            <a:schemeClr val="tx1"/>
          </a:solidFill>
          <a:latin typeface="+mn-lt"/>
          <a:ea typeface="+mn-ea"/>
          <a:cs typeface="+mn-cs"/>
        </a:defRPr>
      </a:lvl8pPr>
      <a:lvl9pPr marL="18087260" algn="l" defTabSz="2260909" rtl="0" eaLnBrk="1" latinLnBrk="0" hangingPunct="1">
        <a:defRPr sz="8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Layout" Target="../slideLayouts/slideLayout4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Layout" Target="../slideLayouts/slideLayout3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3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Layout" Target="../slideLayouts/slideLayout3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video" Target="https://www.youtube.com/embed/SOLHA68lnTU?feature=oembed"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video" Target="https://www.youtube.com/embed/HtIOayZImUg?feature=oembed"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101B86F4-99BA-4E5E-9392-2BE348DFD609}"/>
              </a:ext>
            </a:extLst>
          </p:cNvPr>
          <p:cNvPicPr>
            <a:picLocks noChangeAspect="1"/>
          </p:cNvPicPr>
          <p:nvPr/>
        </p:nvPicPr>
        <p:blipFill rotWithShape="1">
          <a:blip r:embed="rId2" cstate="email">
            <a:duotone>
              <a:prstClr val="black"/>
              <a:schemeClr val="accent1">
                <a:tint val="45000"/>
                <a:satMod val="400000"/>
              </a:schemeClr>
            </a:duotone>
            <a:alphaModFix/>
            <a:extLst>
              <a:ext uri="{28A0092B-C50C-407E-A947-70E740481C1C}">
                <a14:useLocalDpi xmlns:a14="http://schemas.microsoft.com/office/drawing/2010/main"/>
              </a:ext>
            </a:extLst>
          </a:blip>
          <a:srcRect/>
          <a:stretch/>
        </p:blipFill>
        <p:spPr>
          <a:xfrm>
            <a:off x="-585610" y="-339474"/>
            <a:ext cx="18403989" cy="10352243"/>
          </a:xfrm>
          <a:prstGeom prst="rect">
            <a:avLst/>
          </a:prstGeom>
        </p:spPr>
      </p:pic>
      <p:sp>
        <p:nvSpPr>
          <p:cNvPr id="7" name="TextBox 6">
            <a:extLst>
              <a:ext uri="{FF2B5EF4-FFF2-40B4-BE49-F238E27FC236}">
                <a16:creationId xmlns:a16="http://schemas.microsoft.com/office/drawing/2014/main" id="{13674CAB-2787-4FFF-9DF1-65B0B03ED9A1}"/>
              </a:ext>
            </a:extLst>
          </p:cNvPr>
          <p:cNvSpPr txBox="1"/>
          <p:nvPr/>
        </p:nvSpPr>
        <p:spPr>
          <a:xfrm>
            <a:off x="609069" y="4470231"/>
            <a:ext cx="8196001" cy="3026341"/>
          </a:xfrm>
          <a:prstGeom prst="rect">
            <a:avLst/>
          </a:prstGeom>
          <a:noFill/>
        </p:spPr>
        <p:txBody>
          <a:bodyPr wrap="square" rtlCol="0">
            <a:spAutoFit/>
          </a:bodyPr>
          <a:lstStyle/>
          <a:p>
            <a:r>
              <a:rPr lang="en-GB" sz="9533" dirty="0">
                <a:solidFill>
                  <a:schemeClr val="bg1"/>
                </a:solidFill>
                <a:latin typeface="Poppins SemiBold" panose="00000700000000000000" pitchFamily="2" charset="0"/>
                <a:cs typeface="Poppins SemiBold" panose="00000700000000000000" pitchFamily="2" charset="0"/>
              </a:rPr>
              <a:t>Doctoral Reps</a:t>
            </a:r>
          </a:p>
        </p:txBody>
      </p:sp>
      <p:pic>
        <p:nvPicPr>
          <p:cNvPr id="9" name="Picture 8">
            <a:extLst>
              <a:ext uri="{FF2B5EF4-FFF2-40B4-BE49-F238E27FC236}">
                <a16:creationId xmlns:a16="http://schemas.microsoft.com/office/drawing/2014/main" id="{69379990-1486-4DC6-8002-0F78DCA8C2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11" name="TextBox 10">
            <a:extLst>
              <a:ext uri="{FF2B5EF4-FFF2-40B4-BE49-F238E27FC236}">
                <a16:creationId xmlns:a16="http://schemas.microsoft.com/office/drawing/2014/main" id="{9E86A98A-4924-4A79-AC92-3F3EC6493E21}"/>
              </a:ext>
            </a:extLst>
          </p:cNvPr>
          <p:cNvSpPr txBox="1"/>
          <p:nvPr/>
        </p:nvSpPr>
        <p:spPr>
          <a:xfrm>
            <a:off x="609069" y="7537645"/>
            <a:ext cx="7529332" cy="625877"/>
          </a:xfrm>
          <a:prstGeom prst="rect">
            <a:avLst/>
          </a:prstGeom>
          <a:noFill/>
        </p:spPr>
        <p:txBody>
          <a:bodyPr wrap="square" rtlCol="0">
            <a:spAutoFit/>
          </a:bodyPr>
          <a:lstStyle/>
          <a:p>
            <a:r>
              <a:rPr lang="en-GB" sz="3467" dirty="0">
                <a:solidFill>
                  <a:schemeClr val="bg1"/>
                </a:solidFill>
                <a:latin typeface="Poppins SemiBold" panose="00000700000000000000" pitchFamily="2" charset="0"/>
                <a:cs typeface="Poppins SemiBold" panose="00000700000000000000" pitchFamily="2" charset="0"/>
              </a:rPr>
              <a:t>Make real and positive change</a:t>
            </a:r>
          </a:p>
        </p:txBody>
      </p:sp>
      <p:sp>
        <p:nvSpPr>
          <p:cNvPr id="13" name="TextBox 12">
            <a:extLst>
              <a:ext uri="{FF2B5EF4-FFF2-40B4-BE49-F238E27FC236}">
                <a16:creationId xmlns:a16="http://schemas.microsoft.com/office/drawing/2014/main" id="{A59DDFFA-7369-4B01-BA2F-04C6A45EBDE0}"/>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23" name="Picture 22">
            <a:extLst>
              <a:ext uri="{FF2B5EF4-FFF2-40B4-BE49-F238E27FC236}">
                <a16:creationId xmlns:a16="http://schemas.microsoft.com/office/drawing/2014/main" id="{84670B65-7FAB-4BB5-8602-47378FAC1BC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24" name="Picture 23">
            <a:extLst>
              <a:ext uri="{FF2B5EF4-FFF2-40B4-BE49-F238E27FC236}">
                <a16:creationId xmlns:a16="http://schemas.microsoft.com/office/drawing/2014/main" id="{B0A281CC-0898-41CA-8A11-EF89A6B3E80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25" name="Picture 24">
            <a:extLst>
              <a:ext uri="{FF2B5EF4-FFF2-40B4-BE49-F238E27FC236}">
                <a16:creationId xmlns:a16="http://schemas.microsoft.com/office/drawing/2014/main" id="{80AE55AF-5A57-489B-B22B-26E2D97735A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Tree>
    <p:extLst>
      <p:ext uri="{BB962C8B-B14F-4D97-AF65-F5344CB8AC3E}">
        <p14:creationId xmlns:p14="http://schemas.microsoft.com/office/powerpoint/2010/main" val="294369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tables&#10;&#10;Description automatically generated with low confidence">
            <a:extLst>
              <a:ext uri="{FF2B5EF4-FFF2-40B4-BE49-F238E27FC236}">
                <a16:creationId xmlns:a16="http://schemas.microsoft.com/office/drawing/2014/main" id="{66C1A8C9-BBFD-4777-9E57-55E224A1FE34}"/>
              </a:ext>
            </a:extLst>
          </p:cNvPr>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918472" y="149"/>
            <a:ext cx="9691667" cy="9905702"/>
          </a:xfrm>
          <a:prstGeom prst="rect">
            <a:avLst/>
          </a:prstGeom>
        </p:spPr>
      </p:pic>
      <p:sp>
        <p:nvSpPr>
          <p:cNvPr id="7" name="TextBox 6">
            <a:extLst>
              <a:ext uri="{FF2B5EF4-FFF2-40B4-BE49-F238E27FC236}">
                <a16:creationId xmlns:a16="http://schemas.microsoft.com/office/drawing/2014/main" id="{13674CAB-2787-4FFF-9DF1-65B0B03ED9A1}"/>
              </a:ext>
            </a:extLst>
          </p:cNvPr>
          <p:cNvSpPr txBox="1"/>
          <p:nvPr/>
        </p:nvSpPr>
        <p:spPr>
          <a:xfrm>
            <a:off x="482806" y="587993"/>
            <a:ext cx="7026662" cy="1911673"/>
          </a:xfrm>
          <a:prstGeom prst="rect">
            <a:avLst/>
          </a:prstGeom>
          <a:noFill/>
        </p:spPr>
        <p:txBody>
          <a:bodyPr wrap="square" lIns="132076" tIns="66038" rIns="132076" bIns="66038" rtlCol="0" anchor="t">
            <a:spAutoFit/>
          </a:bodyPr>
          <a:lstStyle/>
          <a:p>
            <a:r>
              <a:rPr lang="en-GB" sz="5778" dirty="0">
                <a:solidFill>
                  <a:schemeClr val="bg1"/>
                </a:solidFill>
                <a:latin typeface="Poppins SemiBold"/>
                <a:cs typeface="Poppins SemiBold"/>
              </a:rPr>
              <a:t>What is a Doctoral Rep?</a:t>
            </a:r>
          </a:p>
        </p:txBody>
      </p:sp>
      <p:sp>
        <p:nvSpPr>
          <p:cNvPr id="5" name="TextBox 4">
            <a:extLst>
              <a:ext uri="{FF2B5EF4-FFF2-40B4-BE49-F238E27FC236}">
                <a16:creationId xmlns:a16="http://schemas.microsoft.com/office/drawing/2014/main" id="{1AA19127-87A9-4352-BB06-37929C12E328}"/>
              </a:ext>
            </a:extLst>
          </p:cNvPr>
          <p:cNvSpPr txBox="1"/>
          <p:nvPr/>
        </p:nvSpPr>
        <p:spPr>
          <a:xfrm>
            <a:off x="594033" y="2900688"/>
            <a:ext cx="6915435" cy="5338897"/>
          </a:xfrm>
          <a:prstGeom prst="rect">
            <a:avLst/>
          </a:prstGeom>
          <a:noFill/>
        </p:spPr>
        <p:txBody>
          <a:bodyPr wrap="square" rtlCol="0">
            <a:spAutoFit/>
          </a:bodyPr>
          <a:lstStyle/>
          <a:p>
            <a:pPr marL="660380" indent="-660380">
              <a:buFont typeface="Wingdings" panose="05000000000000000000" pitchFamily="2" charset="2"/>
              <a:buChar char="«"/>
            </a:pPr>
            <a:r>
              <a:rPr lang="en-GB" sz="2889" dirty="0">
                <a:solidFill>
                  <a:schemeClr val="bg1"/>
                </a:solidFill>
              </a:rPr>
              <a:t>They are key link between Doctoral staff and students.</a:t>
            </a:r>
          </a:p>
          <a:p>
            <a:pPr marL="660380" indent="-660380">
              <a:buFont typeface="Wingdings" panose="05000000000000000000" pitchFamily="2" charset="2"/>
              <a:buChar char="«"/>
            </a:pPr>
            <a:r>
              <a:rPr lang="en-GB" sz="2889" dirty="0">
                <a:solidFill>
                  <a:schemeClr val="bg1"/>
                </a:solidFill>
              </a:rPr>
              <a:t>Proactively collect feedback from their cohort and work with Doctoral Staff to resolve issues.</a:t>
            </a:r>
          </a:p>
          <a:p>
            <a:pPr marL="660380" indent="-660380">
              <a:buFont typeface="Wingdings" panose="05000000000000000000" pitchFamily="2" charset="2"/>
              <a:buChar char="«"/>
            </a:pPr>
            <a:r>
              <a:rPr lang="en-GB" sz="2889" dirty="0">
                <a:solidFill>
                  <a:schemeClr val="bg1"/>
                </a:solidFill>
              </a:rPr>
              <a:t>Represent your feedback to staff members at all levels in key meetings such as Student Staff Liaison Committees, SU Doctoral Council.</a:t>
            </a:r>
            <a:endParaRPr lang="en-GB" sz="2601" dirty="0">
              <a:solidFill>
                <a:schemeClr val="bg1"/>
              </a:solidFill>
            </a:endParaRPr>
          </a:p>
          <a:p>
            <a:pPr marL="660380" indent="-660380">
              <a:buAutoNum type="arabicParenR"/>
            </a:pPr>
            <a:endParaRPr lang="en-GB" sz="2601" dirty="0">
              <a:solidFill>
                <a:schemeClr val="bg1"/>
              </a:solidFill>
            </a:endParaRPr>
          </a:p>
          <a:p>
            <a:endParaRPr lang="en-GB" sz="2601" dirty="0">
              <a:solidFill>
                <a:schemeClr val="bg1"/>
              </a:solidFill>
            </a:endParaRPr>
          </a:p>
        </p:txBody>
      </p:sp>
      <p:pic>
        <p:nvPicPr>
          <p:cNvPr id="8" name="Picture 7">
            <a:extLst>
              <a:ext uri="{FF2B5EF4-FFF2-40B4-BE49-F238E27FC236}">
                <a16:creationId xmlns:a16="http://schemas.microsoft.com/office/drawing/2014/main" id="{71BDB281-C906-40D7-B54D-BBBE04948C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9" name="TextBox 8">
            <a:extLst>
              <a:ext uri="{FF2B5EF4-FFF2-40B4-BE49-F238E27FC236}">
                <a16:creationId xmlns:a16="http://schemas.microsoft.com/office/drawing/2014/main" id="{2B13C38D-3CB8-44D6-B5C1-5A836D325773}"/>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10" name="Picture 9">
            <a:extLst>
              <a:ext uri="{FF2B5EF4-FFF2-40B4-BE49-F238E27FC236}">
                <a16:creationId xmlns:a16="http://schemas.microsoft.com/office/drawing/2014/main" id="{F954310A-C773-4F38-857A-D5BD036DB3B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11" name="Picture 10">
            <a:extLst>
              <a:ext uri="{FF2B5EF4-FFF2-40B4-BE49-F238E27FC236}">
                <a16:creationId xmlns:a16="http://schemas.microsoft.com/office/drawing/2014/main" id="{4BD60563-789D-4550-86C6-EB64793A5D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12" name="Picture 11">
            <a:extLst>
              <a:ext uri="{FF2B5EF4-FFF2-40B4-BE49-F238E27FC236}">
                <a16:creationId xmlns:a16="http://schemas.microsoft.com/office/drawing/2014/main" id="{C6003127-2037-4B72-AF81-610012F72B24}"/>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Tree>
    <p:extLst>
      <p:ext uri="{BB962C8B-B14F-4D97-AF65-F5344CB8AC3E}">
        <p14:creationId xmlns:p14="http://schemas.microsoft.com/office/powerpoint/2010/main" val="4105707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B48A5DC-CE2F-40E7-8197-25DC2EF082A0}"/>
              </a:ext>
            </a:extLst>
          </p:cNvPr>
          <p:cNvGrpSpPr/>
          <p:nvPr/>
        </p:nvGrpSpPr>
        <p:grpSpPr>
          <a:xfrm>
            <a:off x="2239004" y="2632935"/>
            <a:ext cx="13132130" cy="5232897"/>
            <a:chOff x="1550126" y="1822753"/>
            <a:chExt cx="9091748" cy="3622884"/>
          </a:xfrm>
        </p:grpSpPr>
        <p:sp>
          <p:nvSpPr>
            <p:cNvPr id="2" name="Rectangle 1">
              <a:extLst>
                <a:ext uri="{FF2B5EF4-FFF2-40B4-BE49-F238E27FC236}">
                  <a16:creationId xmlns:a16="http://schemas.microsoft.com/office/drawing/2014/main" id="{0780BD14-51C0-4BA0-9914-BC9CB6940572}"/>
                </a:ext>
              </a:extLst>
            </p:cNvPr>
            <p:cNvSpPr/>
            <p:nvPr/>
          </p:nvSpPr>
          <p:spPr>
            <a:xfrm>
              <a:off x="1550126" y="1822753"/>
              <a:ext cx="9091748" cy="12222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32076" tIns="66038" rIns="132076" bIns="66038" rtlCol="0" anchor="ctr"/>
            <a:lstStyle/>
            <a:p>
              <a:pPr algn="ctr"/>
              <a:r>
                <a:rPr lang="en-GB" sz="2600" dirty="0">
                  <a:solidFill>
                    <a:schemeClr val="tx1"/>
                  </a:solidFill>
                </a:rPr>
                <a:t>Insight and influence over how your course is managed and run. You have potential to lead on developing positive change through by working as team with your fellow reps, academic staff &amp; SU </a:t>
              </a:r>
            </a:p>
          </p:txBody>
        </p:sp>
        <p:sp>
          <p:nvSpPr>
            <p:cNvPr id="6" name="Rectangle 5">
              <a:extLst>
                <a:ext uri="{FF2B5EF4-FFF2-40B4-BE49-F238E27FC236}">
                  <a16:creationId xmlns:a16="http://schemas.microsoft.com/office/drawing/2014/main" id="{7586C836-82AC-48E6-A228-153562DE1F41}"/>
                </a:ext>
              </a:extLst>
            </p:cNvPr>
            <p:cNvSpPr/>
            <p:nvPr/>
          </p:nvSpPr>
          <p:spPr>
            <a:xfrm>
              <a:off x="1550126" y="3137312"/>
              <a:ext cx="9091748" cy="11079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32076" tIns="66038" rIns="132076" bIns="66038" rtlCol="0" anchor="ctr"/>
            <a:lstStyle/>
            <a:p>
              <a:pPr algn="ctr"/>
              <a:endParaRPr lang="en-GB" sz="2600" dirty="0">
                <a:solidFill>
                  <a:schemeClr val="tx1"/>
                </a:solidFill>
              </a:endParaRPr>
            </a:p>
            <a:p>
              <a:pPr algn="ctr"/>
              <a:r>
                <a:rPr lang="en-GB" sz="2600" dirty="0">
                  <a:solidFill>
                    <a:schemeClr val="tx1"/>
                  </a:solidFill>
                </a:rPr>
                <a:t>Develop key skills: communication, confidence, negotiation, problem-solving, leadership, data collection, and more</a:t>
              </a:r>
            </a:p>
            <a:p>
              <a:pPr algn="ctr"/>
              <a:endParaRPr lang="en-GB" sz="2600" dirty="0">
                <a:solidFill>
                  <a:schemeClr val="tx1"/>
                </a:solidFill>
              </a:endParaRPr>
            </a:p>
          </p:txBody>
        </p:sp>
        <p:sp>
          <p:nvSpPr>
            <p:cNvPr id="8" name="Rectangle 7">
              <a:extLst>
                <a:ext uri="{FF2B5EF4-FFF2-40B4-BE49-F238E27FC236}">
                  <a16:creationId xmlns:a16="http://schemas.microsoft.com/office/drawing/2014/main" id="{7AA1AB0F-3B27-4526-AB3B-82414D46EA57}"/>
                </a:ext>
              </a:extLst>
            </p:cNvPr>
            <p:cNvSpPr/>
            <p:nvPr/>
          </p:nvSpPr>
          <p:spPr>
            <a:xfrm>
              <a:off x="1550126" y="4337641"/>
              <a:ext cx="9091748" cy="11079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32076" tIns="66038" rIns="132076" bIns="66038" rtlCol="0" anchor="ctr"/>
            <a:lstStyle/>
            <a:p>
              <a:pPr algn="ctr"/>
              <a:r>
                <a:rPr lang="en-GB" sz="2600" dirty="0">
                  <a:solidFill>
                    <a:schemeClr val="tx1"/>
                  </a:solidFill>
                </a:rPr>
                <a:t>Get freebies and attend socials to thank you for your contribution towards the academic experience</a:t>
              </a:r>
              <a:endParaRPr lang="en-GB" sz="2600" dirty="0">
                <a:solidFill>
                  <a:schemeClr val="tx1"/>
                </a:solidFill>
                <a:cs typeface="Poppins"/>
              </a:endParaRPr>
            </a:p>
          </p:txBody>
        </p:sp>
      </p:grpSp>
      <p:sp>
        <p:nvSpPr>
          <p:cNvPr id="9" name="TextBox 8">
            <a:extLst>
              <a:ext uri="{FF2B5EF4-FFF2-40B4-BE49-F238E27FC236}">
                <a16:creationId xmlns:a16="http://schemas.microsoft.com/office/drawing/2014/main" id="{C77F1380-4DC3-41D5-9864-1E0F3CF2C303}"/>
              </a:ext>
            </a:extLst>
          </p:cNvPr>
          <p:cNvSpPr txBox="1"/>
          <p:nvPr/>
        </p:nvSpPr>
        <p:spPr>
          <a:xfrm>
            <a:off x="482806" y="587993"/>
            <a:ext cx="7026662" cy="1870640"/>
          </a:xfrm>
          <a:prstGeom prst="rect">
            <a:avLst/>
          </a:prstGeom>
          <a:noFill/>
        </p:spPr>
        <p:txBody>
          <a:bodyPr wrap="square" rtlCol="0">
            <a:spAutoFit/>
          </a:bodyPr>
          <a:lstStyle/>
          <a:p>
            <a:r>
              <a:rPr lang="en-GB" sz="5778" dirty="0">
                <a:solidFill>
                  <a:schemeClr val="bg1"/>
                </a:solidFill>
                <a:latin typeface="Poppins SemiBold" panose="00000700000000000000" pitchFamily="2" charset="0"/>
                <a:cs typeface="Poppins SemiBold" panose="00000700000000000000" pitchFamily="2" charset="0"/>
              </a:rPr>
              <a:t>What are the benefits?</a:t>
            </a:r>
          </a:p>
        </p:txBody>
      </p:sp>
      <p:pic>
        <p:nvPicPr>
          <p:cNvPr id="11" name="Picture 10">
            <a:extLst>
              <a:ext uri="{FF2B5EF4-FFF2-40B4-BE49-F238E27FC236}">
                <a16:creationId xmlns:a16="http://schemas.microsoft.com/office/drawing/2014/main" id="{CC8B9702-8D7A-43F4-AC5E-64B2B7FF1D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12" name="TextBox 11">
            <a:extLst>
              <a:ext uri="{FF2B5EF4-FFF2-40B4-BE49-F238E27FC236}">
                <a16:creationId xmlns:a16="http://schemas.microsoft.com/office/drawing/2014/main" id="{73284954-ABBD-478F-912E-C898C03B970E}"/>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13" name="Picture 12">
            <a:extLst>
              <a:ext uri="{FF2B5EF4-FFF2-40B4-BE49-F238E27FC236}">
                <a16:creationId xmlns:a16="http://schemas.microsoft.com/office/drawing/2014/main" id="{DA454269-72C5-4270-B01D-3E3684AA572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14" name="Picture 13">
            <a:extLst>
              <a:ext uri="{FF2B5EF4-FFF2-40B4-BE49-F238E27FC236}">
                <a16:creationId xmlns:a16="http://schemas.microsoft.com/office/drawing/2014/main" id="{0BDD4799-80D8-481F-9A6C-CCBD1584C1E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15" name="Picture 14">
            <a:extLst>
              <a:ext uri="{FF2B5EF4-FFF2-40B4-BE49-F238E27FC236}">
                <a16:creationId xmlns:a16="http://schemas.microsoft.com/office/drawing/2014/main" id="{99CE979A-A569-4BA8-94D6-E013B398773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Tree>
    <p:extLst>
      <p:ext uri="{BB962C8B-B14F-4D97-AF65-F5344CB8AC3E}">
        <p14:creationId xmlns:p14="http://schemas.microsoft.com/office/powerpoint/2010/main" val="318311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people looking at a map&#10;&#10;Description automatically generated with medium confidence">
            <a:extLst>
              <a:ext uri="{FF2B5EF4-FFF2-40B4-BE49-F238E27FC236}">
                <a16:creationId xmlns:a16="http://schemas.microsoft.com/office/drawing/2014/main" id="{A52FBFC5-4580-4A7C-B0F2-B2EC1E02C68E}"/>
              </a:ext>
            </a:extLst>
          </p:cNvPr>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9214073" y="149"/>
            <a:ext cx="8396063" cy="9905702"/>
          </a:xfrm>
          <a:prstGeom prst="rect">
            <a:avLst/>
          </a:prstGeom>
        </p:spPr>
      </p:pic>
      <p:sp>
        <p:nvSpPr>
          <p:cNvPr id="5" name="TextBox 4">
            <a:extLst>
              <a:ext uri="{FF2B5EF4-FFF2-40B4-BE49-F238E27FC236}">
                <a16:creationId xmlns:a16="http://schemas.microsoft.com/office/drawing/2014/main" id="{4AC18C9C-3A20-438A-A7F0-CB30A70A9797}"/>
              </a:ext>
            </a:extLst>
          </p:cNvPr>
          <p:cNvSpPr txBox="1"/>
          <p:nvPr/>
        </p:nvSpPr>
        <p:spPr>
          <a:xfrm>
            <a:off x="609070" y="2860031"/>
            <a:ext cx="8322263" cy="4495842"/>
          </a:xfrm>
          <a:prstGeom prst="rect">
            <a:avLst/>
          </a:prstGeom>
          <a:noFill/>
        </p:spPr>
        <p:txBody>
          <a:bodyPr wrap="square" lIns="132076" tIns="66038" rIns="132076" bIns="66038" anchor="ctr">
            <a:spAutoFit/>
          </a:bodyPr>
          <a:lstStyle/>
          <a:p>
            <a:endParaRPr lang="en-GB" sz="2601" b="1" dirty="0">
              <a:solidFill>
                <a:schemeClr val="bg1"/>
              </a:solidFill>
            </a:endParaRPr>
          </a:p>
          <a:p>
            <a:r>
              <a:rPr lang="en-GB" sz="2601" b="1" dirty="0">
                <a:solidFill>
                  <a:schemeClr val="bg1"/>
                </a:solidFill>
              </a:rPr>
              <a:t>1) Nominate yourself now!</a:t>
            </a:r>
            <a:endParaRPr lang="en-GB" sz="2601" dirty="0">
              <a:solidFill>
                <a:schemeClr val="bg1"/>
              </a:solidFill>
            </a:endParaRPr>
          </a:p>
          <a:p>
            <a:pPr marL="1072200" lvl="1" indent="-411820">
              <a:buFont typeface="Arial" panose="020B0604020202020204" pitchFamily="34" charset="0"/>
              <a:buChar char="•"/>
            </a:pPr>
            <a:r>
              <a:rPr lang="en-GB" sz="2600" dirty="0">
                <a:solidFill>
                  <a:schemeClr val="bg1"/>
                </a:solidFill>
              </a:rPr>
              <a:t>Nominations close: [DATE] at [TIME]</a:t>
            </a:r>
            <a:endParaRPr lang="en-GB" sz="2600" dirty="0">
              <a:solidFill>
                <a:schemeClr val="bg1"/>
              </a:solidFill>
              <a:cs typeface="Poppins"/>
            </a:endParaRPr>
          </a:p>
          <a:p>
            <a:r>
              <a:rPr lang="en-GB" sz="2601" b="1" dirty="0">
                <a:solidFill>
                  <a:schemeClr val="bg1"/>
                </a:solidFill>
              </a:rPr>
              <a:t>2) Get votes</a:t>
            </a:r>
            <a:endParaRPr lang="en-GB" sz="2601" dirty="0">
              <a:solidFill>
                <a:schemeClr val="bg1"/>
              </a:solidFill>
              <a:latin typeface="Poppins" panose="00000500000000000000" pitchFamily="2" charset="0"/>
              <a:ea typeface="Times New Roman" panose="02020603050405020304" pitchFamily="18" charset="0"/>
              <a:cs typeface="Times New Roman" panose="02020603050405020304" pitchFamily="18" charset="0"/>
            </a:endParaRPr>
          </a:p>
          <a:p>
            <a:pPr marL="1154747" lvl="1" indent="-494368">
              <a:lnSpc>
                <a:spcPct val="110000"/>
              </a:lnSpc>
              <a:spcAft>
                <a:spcPts val="868"/>
              </a:spcAft>
              <a:buFont typeface="Symbol" panose="05050102010706020507" pitchFamily="18" charset="2"/>
              <a:buChar char=""/>
            </a:pPr>
            <a:r>
              <a:rPr lang="en-GB" sz="2600" dirty="0">
                <a:solidFill>
                  <a:schemeClr val="bg1"/>
                </a:solidFill>
                <a:latin typeface="Poppins"/>
                <a:ea typeface="Times New Roman" panose="02020603050405020304" pitchFamily="18" charset="0"/>
                <a:cs typeface="Times New Roman"/>
              </a:rPr>
              <a:t>Voting opens: [DATE] at [TIME]</a:t>
            </a:r>
            <a:endParaRPr lang="en-GB" sz="2600" dirty="0">
              <a:solidFill>
                <a:schemeClr val="bg1"/>
              </a:solidFill>
              <a:latin typeface="Poppins" panose="00000500000000000000" pitchFamily="2" charset="0"/>
              <a:ea typeface="Times New Roman" panose="02020603050405020304" pitchFamily="18" charset="0"/>
              <a:cs typeface="Times New Roman" panose="02020603050405020304" pitchFamily="18" charset="0"/>
            </a:endParaRPr>
          </a:p>
          <a:p>
            <a:pPr marL="1154747" lvl="1" indent="-494368">
              <a:lnSpc>
                <a:spcPct val="110000"/>
              </a:lnSpc>
              <a:spcAft>
                <a:spcPts val="868"/>
              </a:spcAft>
              <a:buFont typeface="Symbol" panose="05050102010706020507" pitchFamily="18" charset="2"/>
              <a:buChar char=""/>
            </a:pPr>
            <a:r>
              <a:rPr lang="en-GB" sz="2600" dirty="0">
                <a:solidFill>
                  <a:schemeClr val="bg1"/>
                </a:solidFill>
                <a:latin typeface="Poppins"/>
                <a:ea typeface="Times New Roman" panose="02020603050405020304" pitchFamily="18" charset="0"/>
                <a:cs typeface="Times New Roman"/>
              </a:rPr>
              <a:t>Voting closes: [DATE] at [TIME]</a:t>
            </a:r>
            <a:endParaRPr lang="en-GB" sz="2601" b="1" dirty="0">
              <a:solidFill>
                <a:schemeClr val="bg1"/>
              </a:solidFill>
              <a:latin typeface="Poppins SemiBold" panose="00000700000000000000" pitchFamily="2" charset="0"/>
              <a:cs typeface="Poppins SemiBold" panose="00000700000000000000" pitchFamily="2" charset="0"/>
            </a:endParaRPr>
          </a:p>
          <a:p>
            <a:pPr>
              <a:lnSpc>
                <a:spcPct val="110000"/>
              </a:lnSpc>
              <a:spcAft>
                <a:spcPts val="868"/>
              </a:spcAft>
            </a:pPr>
            <a:r>
              <a:rPr lang="en-GB" sz="4622" b="1" dirty="0">
                <a:solidFill>
                  <a:schemeClr val="bg1"/>
                </a:solidFill>
                <a:latin typeface="Poppins SemiBold" panose="00000700000000000000" pitchFamily="2" charset="0"/>
                <a:cs typeface="Poppins SemiBold" panose="00000700000000000000" pitchFamily="2" charset="0"/>
              </a:rPr>
              <a:t>Nominate and vote at: </a:t>
            </a:r>
          </a:p>
          <a:p>
            <a:pPr>
              <a:lnSpc>
                <a:spcPct val="110000"/>
              </a:lnSpc>
              <a:spcAft>
                <a:spcPts val="868"/>
              </a:spcAft>
            </a:pPr>
            <a:r>
              <a:rPr lang="en-GB" sz="4622" b="1" u="sng" dirty="0">
                <a:solidFill>
                  <a:schemeClr val="bg1"/>
                </a:solidFill>
                <a:latin typeface="Poppins SemiBold" panose="00000700000000000000" pitchFamily="2" charset="0"/>
                <a:cs typeface="Poppins SemiBold" panose="00000700000000000000" pitchFamily="2" charset="0"/>
              </a:rPr>
              <a:t>thesubath.com/elections</a:t>
            </a:r>
            <a:endParaRPr lang="en-GB" sz="4622" u="sng" dirty="0">
              <a:solidFill>
                <a:schemeClr val="bg1"/>
              </a:solidFill>
              <a:latin typeface="Poppins" panose="00000500000000000000" pitchFamily="2"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5D38EA4-48A4-4FCE-8706-8D414121D5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9" name="TextBox 8">
            <a:extLst>
              <a:ext uri="{FF2B5EF4-FFF2-40B4-BE49-F238E27FC236}">
                <a16:creationId xmlns:a16="http://schemas.microsoft.com/office/drawing/2014/main" id="{6606F6B2-665F-411E-8656-C7C2022FB331}"/>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10" name="Picture 9">
            <a:extLst>
              <a:ext uri="{FF2B5EF4-FFF2-40B4-BE49-F238E27FC236}">
                <a16:creationId xmlns:a16="http://schemas.microsoft.com/office/drawing/2014/main" id="{8EE2BF4D-0B0D-481E-8D15-EDD4C1F2E2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11" name="Picture 10">
            <a:extLst>
              <a:ext uri="{FF2B5EF4-FFF2-40B4-BE49-F238E27FC236}">
                <a16:creationId xmlns:a16="http://schemas.microsoft.com/office/drawing/2014/main" id="{571797C5-7942-45F5-97C7-66AF22033D6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12" name="Picture 11">
            <a:extLst>
              <a:ext uri="{FF2B5EF4-FFF2-40B4-BE49-F238E27FC236}">
                <a16:creationId xmlns:a16="http://schemas.microsoft.com/office/drawing/2014/main" id="{707E6173-7845-4EBF-A092-2A08863AFEB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
        <p:nvSpPr>
          <p:cNvPr id="13" name="TextBox 12">
            <a:extLst>
              <a:ext uri="{FF2B5EF4-FFF2-40B4-BE49-F238E27FC236}">
                <a16:creationId xmlns:a16="http://schemas.microsoft.com/office/drawing/2014/main" id="{F193C182-27A3-40B6-9C05-064C0D6B6C56}"/>
              </a:ext>
            </a:extLst>
          </p:cNvPr>
          <p:cNvSpPr txBox="1"/>
          <p:nvPr/>
        </p:nvSpPr>
        <p:spPr>
          <a:xfrm>
            <a:off x="482806" y="587993"/>
            <a:ext cx="8322263" cy="1911673"/>
          </a:xfrm>
          <a:prstGeom prst="rect">
            <a:avLst/>
          </a:prstGeom>
          <a:noFill/>
        </p:spPr>
        <p:txBody>
          <a:bodyPr wrap="square" lIns="132076" tIns="66038" rIns="132076" bIns="66038" rtlCol="0" anchor="t">
            <a:spAutoFit/>
          </a:bodyPr>
          <a:lstStyle/>
          <a:p>
            <a:r>
              <a:rPr lang="en-GB" sz="5778" dirty="0">
                <a:solidFill>
                  <a:schemeClr val="bg1"/>
                </a:solidFill>
                <a:latin typeface="Poppins SemiBold"/>
                <a:cs typeface="Poppins SemiBold"/>
              </a:rPr>
              <a:t>How do I become a Doctoral Rep?</a:t>
            </a:r>
          </a:p>
        </p:txBody>
      </p:sp>
    </p:spTree>
    <p:extLst>
      <p:ext uri="{BB962C8B-B14F-4D97-AF65-F5344CB8AC3E}">
        <p14:creationId xmlns:p14="http://schemas.microsoft.com/office/powerpoint/2010/main" val="381508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30B84-8BCD-6A1E-D650-4CB3C7839ABA}"/>
              </a:ext>
            </a:extLst>
          </p:cNvPr>
          <p:cNvSpPr>
            <a:spLocks noGrp="1"/>
          </p:cNvSpPr>
          <p:nvPr>
            <p:ph type="title"/>
          </p:nvPr>
        </p:nvSpPr>
        <p:spPr/>
        <p:txBody>
          <a:bodyPr>
            <a:noAutofit/>
          </a:bodyPr>
          <a:lstStyle/>
          <a:p>
            <a:r>
              <a:rPr lang="en-GB" sz="4000" dirty="0"/>
              <a:t>Why you should be an Academic Rep - </a:t>
            </a:r>
            <a:r>
              <a:rPr lang="en-GB" sz="4000" dirty="0" err="1"/>
              <a:t>Taghried</a:t>
            </a:r>
            <a:r>
              <a:rPr lang="en-GB" sz="4000" dirty="0"/>
              <a:t> (Doctoral)</a:t>
            </a:r>
          </a:p>
        </p:txBody>
      </p:sp>
      <p:pic>
        <p:nvPicPr>
          <p:cNvPr id="4" name="Online Media 3" title="Why you should be an Academic Rep- Taghried (Doctoral)">
            <a:hlinkClick r:id="" action="ppaction://media"/>
            <a:extLst>
              <a:ext uri="{FF2B5EF4-FFF2-40B4-BE49-F238E27FC236}">
                <a16:creationId xmlns:a16="http://schemas.microsoft.com/office/drawing/2014/main" id="{7F30AF20-3552-4BB0-3680-382DCA67C9B0}"/>
              </a:ext>
            </a:extLst>
          </p:cNvPr>
          <p:cNvPicPr>
            <a:picLocks noRot="1" noChangeAspect="1"/>
          </p:cNvPicPr>
          <p:nvPr>
            <a:videoFile r:link="rId1"/>
          </p:nvPr>
        </p:nvPicPr>
        <p:blipFill>
          <a:blip r:embed="rId4"/>
          <a:stretch>
            <a:fillRect/>
          </a:stretch>
        </p:blipFill>
        <p:spPr>
          <a:xfrm>
            <a:off x="2784103" y="2047701"/>
            <a:ext cx="12041931" cy="6803691"/>
          </a:xfrm>
          <a:prstGeom prst="rect">
            <a:avLst/>
          </a:prstGeom>
        </p:spPr>
      </p:pic>
      <p:sp>
        <p:nvSpPr>
          <p:cNvPr id="6" name="TextBox 5">
            <a:extLst>
              <a:ext uri="{FF2B5EF4-FFF2-40B4-BE49-F238E27FC236}">
                <a16:creationId xmlns:a16="http://schemas.microsoft.com/office/drawing/2014/main" id="{83458CE5-760B-37EA-7813-9582510ABEAA}"/>
              </a:ext>
            </a:extLst>
          </p:cNvPr>
          <p:cNvSpPr txBox="1"/>
          <p:nvPr/>
        </p:nvSpPr>
        <p:spPr>
          <a:xfrm>
            <a:off x="6681216" y="1503926"/>
            <a:ext cx="3694176" cy="369332"/>
          </a:xfrm>
          <a:prstGeom prst="rect">
            <a:avLst/>
          </a:prstGeom>
          <a:noFill/>
        </p:spPr>
        <p:txBody>
          <a:bodyPr wrap="square">
            <a:spAutoFit/>
          </a:bodyPr>
          <a:lstStyle/>
          <a:p>
            <a:r>
              <a:rPr lang="en-GB" dirty="0"/>
              <a:t>https://youtu.be/SOLHA68lnTU</a:t>
            </a:r>
          </a:p>
        </p:txBody>
      </p:sp>
    </p:spTree>
    <p:extLst>
      <p:ext uri="{BB962C8B-B14F-4D97-AF65-F5344CB8AC3E}">
        <p14:creationId xmlns:p14="http://schemas.microsoft.com/office/powerpoint/2010/main" val="178812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30B84-8BCD-6A1E-D650-4CB3C7839ABA}"/>
              </a:ext>
            </a:extLst>
          </p:cNvPr>
          <p:cNvSpPr>
            <a:spLocks noGrp="1"/>
          </p:cNvSpPr>
          <p:nvPr>
            <p:ph type="title"/>
          </p:nvPr>
        </p:nvSpPr>
        <p:spPr/>
        <p:txBody>
          <a:bodyPr>
            <a:noAutofit/>
          </a:bodyPr>
          <a:lstStyle/>
          <a:p>
            <a:r>
              <a:rPr lang="en-GB" sz="4000" dirty="0"/>
              <a:t>How to Nominate Yourself in an Election</a:t>
            </a:r>
          </a:p>
        </p:txBody>
      </p:sp>
      <p:sp>
        <p:nvSpPr>
          <p:cNvPr id="6" name="TextBox 5">
            <a:extLst>
              <a:ext uri="{FF2B5EF4-FFF2-40B4-BE49-F238E27FC236}">
                <a16:creationId xmlns:a16="http://schemas.microsoft.com/office/drawing/2014/main" id="{83458CE5-760B-37EA-7813-9582510ABEAA}"/>
              </a:ext>
            </a:extLst>
          </p:cNvPr>
          <p:cNvSpPr txBox="1"/>
          <p:nvPr/>
        </p:nvSpPr>
        <p:spPr>
          <a:xfrm>
            <a:off x="6681216" y="1503926"/>
            <a:ext cx="3694176" cy="369332"/>
          </a:xfrm>
          <a:prstGeom prst="rect">
            <a:avLst/>
          </a:prstGeom>
          <a:noFill/>
        </p:spPr>
        <p:txBody>
          <a:bodyPr wrap="square">
            <a:spAutoFit/>
          </a:bodyPr>
          <a:lstStyle/>
          <a:p>
            <a:r>
              <a:rPr lang="en-GB" dirty="0"/>
              <a:t>https://youtu.be/HtIOayZImUg</a:t>
            </a:r>
          </a:p>
        </p:txBody>
      </p:sp>
      <p:pic>
        <p:nvPicPr>
          <p:cNvPr id="2" name="Online Media 1" title="How to Nominate Yourself">
            <a:hlinkClick r:id="" action="ppaction://media"/>
            <a:extLst>
              <a:ext uri="{FF2B5EF4-FFF2-40B4-BE49-F238E27FC236}">
                <a16:creationId xmlns:a16="http://schemas.microsoft.com/office/drawing/2014/main" id="{37E4E8AB-6685-6925-401B-6A14352B7DEC}"/>
              </a:ext>
            </a:extLst>
          </p:cNvPr>
          <p:cNvPicPr>
            <a:picLocks noRot="1" noChangeAspect="1"/>
          </p:cNvPicPr>
          <p:nvPr>
            <a:videoFile r:link="rId1"/>
          </p:nvPr>
        </p:nvPicPr>
        <p:blipFill>
          <a:blip r:embed="rId4"/>
          <a:stretch>
            <a:fillRect/>
          </a:stretch>
        </p:blipFill>
        <p:spPr>
          <a:xfrm>
            <a:off x="2943176" y="2047701"/>
            <a:ext cx="11723786" cy="6623939"/>
          </a:xfrm>
          <a:prstGeom prst="rect">
            <a:avLst/>
          </a:prstGeom>
        </p:spPr>
      </p:pic>
    </p:spTree>
    <p:extLst>
      <p:ext uri="{BB962C8B-B14F-4D97-AF65-F5344CB8AC3E}">
        <p14:creationId xmlns:p14="http://schemas.microsoft.com/office/powerpoint/2010/main" val="23180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Student Voice Training Templates">
  <a:themeElements>
    <a:clrScheme name="Custom 1">
      <a:dk1>
        <a:srgbClr val="363636"/>
      </a:dk1>
      <a:lt1>
        <a:srgbClr val="FFFFFF"/>
      </a:lt1>
      <a:dk2>
        <a:srgbClr val="FF473D"/>
      </a:dk2>
      <a:lt2>
        <a:srgbClr val="EDEDED"/>
      </a:lt2>
      <a:accent1>
        <a:srgbClr val="FF473D"/>
      </a:accent1>
      <a:accent2>
        <a:srgbClr val="0000FF"/>
      </a:accent2>
      <a:accent3>
        <a:srgbClr val="116929"/>
      </a:accent3>
      <a:accent4>
        <a:srgbClr val="A629A3"/>
      </a:accent4>
      <a:accent5>
        <a:srgbClr val="121A61"/>
      </a:accent5>
      <a:accent6>
        <a:srgbClr val="EDEDED"/>
      </a:accent6>
      <a:hlink>
        <a:srgbClr val="0000FF"/>
      </a:hlink>
      <a:folHlink>
        <a:srgbClr val="800080"/>
      </a:folHlink>
    </a:clrScheme>
    <a:fontScheme name="SU Calendar">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udent Voice Training Templates" id="{2B92A9F8-A189-4A6B-9CAE-E8D5FF8A092B}" vid="{202E2E9F-4321-4AD1-89AD-5F544D6461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 Voice Training Templates</Template>
  <TotalTime>8388</TotalTime>
  <Words>266</Words>
  <Application>Microsoft Office PowerPoint</Application>
  <PresentationFormat>Custom</PresentationFormat>
  <Paragraphs>36</Paragraphs>
  <Slides>6</Slides>
  <Notes>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Poppins</vt:lpstr>
      <vt:lpstr>Poppins ExtraBold</vt:lpstr>
      <vt:lpstr>Poppins SemiBold</vt:lpstr>
      <vt:lpstr>Symbol</vt:lpstr>
      <vt:lpstr>Wingdings</vt:lpstr>
      <vt:lpstr>Student Voice Training Templates</vt:lpstr>
      <vt:lpstr>PowerPoint Presentation</vt:lpstr>
      <vt:lpstr>PowerPoint Presentation</vt:lpstr>
      <vt:lpstr>PowerPoint Presentation</vt:lpstr>
      <vt:lpstr>PowerPoint Presentation</vt:lpstr>
      <vt:lpstr>Why you should be an Academic Rep - Taghried (Doctoral)</vt:lpstr>
      <vt:lpstr>How to Nominate Yourself in an Election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Callie Edwards</dc:creator>
  <cp:lastModifiedBy>Taibah Orpin</cp:lastModifiedBy>
  <cp:revision>27</cp:revision>
  <dcterms:created xsi:type="dcterms:W3CDTF">2021-09-02T15:07:15Z</dcterms:created>
  <dcterms:modified xsi:type="dcterms:W3CDTF">2025-03-04T10:56:45Z</dcterms:modified>
</cp:coreProperties>
</file>