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65"/>
  </p:notesMasterIdLst>
  <p:sldIdLst>
    <p:sldId id="278" r:id="rId2"/>
    <p:sldId id="328" r:id="rId3"/>
    <p:sldId id="279" r:id="rId4"/>
    <p:sldId id="330" r:id="rId5"/>
    <p:sldId id="331" r:id="rId6"/>
    <p:sldId id="350" r:id="rId7"/>
    <p:sldId id="355" r:id="rId8"/>
    <p:sldId id="333" r:id="rId9"/>
    <p:sldId id="267" r:id="rId10"/>
    <p:sldId id="257" r:id="rId11"/>
    <p:sldId id="258" r:id="rId12"/>
    <p:sldId id="260" r:id="rId13"/>
    <p:sldId id="304" r:id="rId14"/>
    <p:sldId id="259" r:id="rId15"/>
    <p:sldId id="262" r:id="rId16"/>
    <p:sldId id="353" r:id="rId17"/>
    <p:sldId id="354" r:id="rId18"/>
    <p:sldId id="356" r:id="rId19"/>
    <p:sldId id="297" r:id="rId20"/>
    <p:sldId id="334" r:id="rId21"/>
    <p:sldId id="302" r:id="rId22"/>
    <p:sldId id="335" r:id="rId23"/>
    <p:sldId id="303" r:id="rId24"/>
    <p:sldId id="299" r:id="rId25"/>
    <p:sldId id="265" r:id="rId26"/>
    <p:sldId id="327" r:id="rId27"/>
    <p:sldId id="283" r:id="rId28"/>
    <p:sldId id="336" r:id="rId29"/>
    <p:sldId id="298" r:id="rId30"/>
    <p:sldId id="340" r:id="rId31"/>
    <p:sldId id="358" r:id="rId32"/>
    <p:sldId id="307" r:id="rId33"/>
    <p:sldId id="338" r:id="rId34"/>
    <p:sldId id="339" r:id="rId35"/>
    <p:sldId id="341" r:id="rId36"/>
    <p:sldId id="342" r:id="rId37"/>
    <p:sldId id="326" r:id="rId38"/>
    <p:sldId id="305" r:id="rId39"/>
    <p:sldId id="309" r:id="rId40"/>
    <p:sldId id="310" r:id="rId41"/>
    <p:sldId id="311" r:id="rId42"/>
    <p:sldId id="312" r:id="rId43"/>
    <p:sldId id="313" r:id="rId44"/>
    <p:sldId id="315" r:id="rId45"/>
    <p:sldId id="317" r:id="rId46"/>
    <p:sldId id="318" r:id="rId47"/>
    <p:sldId id="319" r:id="rId48"/>
    <p:sldId id="357" r:id="rId49"/>
    <p:sldId id="349" r:id="rId50"/>
    <p:sldId id="343" r:id="rId51"/>
    <p:sldId id="291" r:id="rId52"/>
    <p:sldId id="292" r:id="rId53"/>
    <p:sldId id="344" r:id="rId54"/>
    <p:sldId id="271" r:id="rId55"/>
    <p:sldId id="272" r:id="rId56"/>
    <p:sldId id="273" r:id="rId57"/>
    <p:sldId id="347" r:id="rId58"/>
    <p:sldId id="346" r:id="rId59"/>
    <p:sldId id="345" r:id="rId60"/>
    <p:sldId id="300" r:id="rId61"/>
    <p:sldId id="274" r:id="rId62"/>
    <p:sldId id="329" r:id="rId63"/>
    <p:sldId id="281"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735533-AF76-443A-861E-D6940CDB8810}" v="567" dt="2024-10-07T11:41:43.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908"/>
    <p:restoredTop sz="86442"/>
  </p:normalViewPr>
  <p:slideViewPr>
    <p:cSldViewPr>
      <p:cViewPr varScale="1">
        <p:scale>
          <a:sx n="92" d="100"/>
          <a:sy n="92" d="100"/>
        </p:scale>
        <p:origin x="336" y="176"/>
      </p:cViewPr>
      <p:guideLst>
        <p:guide orient="horz" pos="2160"/>
        <p:guide pos="2880"/>
      </p:guideLst>
    </p:cSldViewPr>
  </p:slideViewPr>
  <p:outlineViewPr>
    <p:cViewPr>
      <p:scale>
        <a:sx n="33" d="100"/>
        <a:sy n="33" d="100"/>
      </p:scale>
      <p:origin x="0" y="-2464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Wiltshire" userId="ad3e55e11249a32b" providerId="Windows Live" clId="Web-{429F023D-DF5D-41B5-A973-616F202695EF}"/>
    <pc:docChg chg="addSld delSld modSld sldOrd">
      <pc:chgData name="Paul Wiltshire" userId="ad3e55e11249a32b" providerId="Windows Live" clId="Web-{429F023D-DF5D-41B5-A973-616F202695EF}" dt="2021-08-18T13:04:30.831" v="169" actId="20577"/>
      <pc:docMkLst>
        <pc:docMk/>
      </pc:docMkLst>
      <pc:sldChg chg="modSp">
        <pc:chgData name="Paul Wiltshire" userId="ad3e55e11249a32b" providerId="Windows Live" clId="Web-{429F023D-DF5D-41B5-A973-616F202695EF}" dt="2021-08-18T12:42:27.748" v="1" actId="20577"/>
        <pc:sldMkLst>
          <pc:docMk/>
          <pc:sldMk cId="3815736340" sldId="278"/>
        </pc:sldMkLst>
        <pc:spChg chg="mod">
          <ac:chgData name="Paul Wiltshire" userId="ad3e55e11249a32b" providerId="Windows Live" clId="Web-{429F023D-DF5D-41B5-A973-616F202695EF}" dt="2021-08-18T12:42:27.748" v="1" actId="20577"/>
          <ac:spMkLst>
            <pc:docMk/>
            <pc:sldMk cId="3815736340" sldId="278"/>
            <ac:spMk id="4" creationId="{00000000-0000-0000-0000-000000000000}"/>
          </ac:spMkLst>
        </pc:spChg>
      </pc:sldChg>
      <pc:sldChg chg="modSp">
        <pc:chgData name="Paul Wiltshire" userId="ad3e55e11249a32b" providerId="Windows Live" clId="Web-{429F023D-DF5D-41B5-A973-616F202695EF}" dt="2021-08-18T13:03:42.736" v="140" actId="20577"/>
        <pc:sldMkLst>
          <pc:docMk/>
          <pc:sldMk cId="693213663" sldId="313"/>
        </pc:sldMkLst>
        <pc:spChg chg="mod">
          <ac:chgData name="Paul Wiltshire" userId="ad3e55e11249a32b" providerId="Windows Live" clId="Web-{429F023D-DF5D-41B5-A973-616F202695EF}" dt="2021-08-18T13:03:42.736" v="140" actId="20577"/>
          <ac:spMkLst>
            <pc:docMk/>
            <pc:sldMk cId="693213663" sldId="313"/>
            <ac:spMk id="3" creationId="{00000000-0000-0000-0000-000000000000}"/>
          </ac:spMkLst>
        </pc:spChg>
      </pc:sldChg>
      <pc:sldChg chg="addSp delSp modSp">
        <pc:chgData name="Paul Wiltshire" userId="ad3e55e11249a32b" providerId="Windows Live" clId="Web-{429F023D-DF5D-41B5-A973-616F202695EF}" dt="2021-08-18T12:43:24.171" v="4" actId="1076"/>
        <pc:sldMkLst>
          <pc:docMk/>
          <pc:sldMk cId="3190727747" sldId="328"/>
        </pc:sldMkLst>
        <pc:picChg chg="del">
          <ac:chgData name="Paul Wiltshire" userId="ad3e55e11249a32b" providerId="Windows Live" clId="Web-{429F023D-DF5D-41B5-A973-616F202695EF}" dt="2021-08-18T12:43:12.296" v="2"/>
          <ac:picMkLst>
            <pc:docMk/>
            <pc:sldMk cId="3190727747" sldId="328"/>
            <ac:picMk id="4" creationId="{0658D3CA-E681-43EC-B116-37C3A9E1F082}"/>
          </ac:picMkLst>
        </pc:picChg>
        <pc:picChg chg="add mod">
          <ac:chgData name="Paul Wiltshire" userId="ad3e55e11249a32b" providerId="Windows Live" clId="Web-{429F023D-DF5D-41B5-A973-616F202695EF}" dt="2021-08-18T12:43:24.171" v="4" actId="1076"/>
          <ac:picMkLst>
            <pc:docMk/>
            <pc:sldMk cId="3190727747" sldId="328"/>
            <ac:picMk id="6" creationId="{4E360195-2C43-4424-8A22-000F01359036}"/>
          </ac:picMkLst>
        </pc:picChg>
      </pc:sldChg>
      <pc:sldChg chg="addSp delSp modSp">
        <pc:chgData name="Paul Wiltshire" userId="ad3e55e11249a32b" providerId="Windows Live" clId="Web-{429F023D-DF5D-41B5-A973-616F202695EF}" dt="2021-08-18T12:46:09.707" v="6"/>
        <pc:sldMkLst>
          <pc:docMk/>
          <pc:sldMk cId="3653598541" sldId="330"/>
        </pc:sldMkLst>
        <pc:spChg chg="add del mod">
          <ac:chgData name="Paul Wiltshire" userId="ad3e55e11249a32b" providerId="Windows Live" clId="Web-{429F023D-DF5D-41B5-A973-616F202695EF}" dt="2021-08-18T12:46:09.707" v="6"/>
          <ac:spMkLst>
            <pc:docMk/>
            <pc:sldMk cId="3653598541" sldId="330"/>
            <ac:spMk id="4" creationId="{E13C300B-DA9E-4DBA-A904-9E2866F3F8A4}"/>
          </ac:spMkLst>
        </pc:spChg>
        <pc:picChg chg="add mod ord">
          <ac:chgData name="Paul Wiltshire" userId="ad3e55e11249a32b" providerId="Windows Live" clId="Web-{429F023D-DF5D-41B5-A973-616F202695EF}" dt="2021-08-18T12:46:09.707" v="6"/>
          <ac:picMkLst>
            <pc:docMk/>
            <pc:sldMk cId="3653598541" sldId="330"/>
            <ac:picMk id="5" creationId="{75631809-CD57-48D0-8E05-3311F5CCCACE}"/>
          </ac:picMkLst>
        </pc:picChg>
        <pc:picChg chg="del">
          <ac:chgData name="Paul Wiltshire" userId="ad3e55e11249a32b" providerId="Windows Live" clId="Web-{429F023D-DF5D-41B5-A973-616F202695EF}" dt="2021-08-18T12:46:02.769" v="5"/>
          <ac:picMkLst>
            <pc:docMk/>
            <pc:sldMk cId="3653598541" sldId="330"/>
            <ac:picMk id="7" creationId="{064154E3-7259-480F-AB42-39DAB65B8CAB}"/>
          </ac:picMkLst>
        </pc:picChg>
      </pc:sldChg>
      <pc:sldChg chg="addSp delSp modSp">
        <pc:chgData name="Paul Wiltshire" userId="ad3e55e11249a32b" providerId="Windows Live" clId="Web-{429F023D-DF5D-41B5-A973-616F202695EF}" dt="2021-08-18T12:46:42.786" v="8"/>
        <pc:sldMkLst>
          <pc:docMk/>
          <pc:sldMk cId="2712923199" sldId="331"/>
        </pc:sldMkLst>
        <pc:spChg chg="add del mod">
          <ac:chgData name="Paul Wiltshire" userId="ad3e55e11249a32b" providerId="Windows Live" clId="Web-{429F023D-DF5D-41B5-A973-616F202695EF}" dt="2021-08-18T12:46:42.786" v="8"/>
          <ac:spMkLst>
            <pc:docMk/>
            <pc:sldMk cId="2712923199" sldId="331"/>
            <ac:spMk id="4" creationId="{9CA42D3E-B5CB-48FE-8DD7-A95306821648}"/>
          </ac:spMkLst>
        </pc:spChg>
        <pc:picChg chg="del">
          <ac:chgData name="Paul Wiltshire" userId="ad3e55e11249a32b" providerId="Windows Live" clId="Web-{429F023D-DF5D-41B5-A973-616F202695EF}" dt="2021-08-18T12:46:37.552" v="7"/>
          <ac:picMkLst>
            <pc:docMk/>
            <pc:sldMk cId="2712923199" sldId="331"/>
            <ac:picMk id="5" creationId="{E2E0E4C5-0206-45EF-B319-5145B72BF766}"/>
          </ac:picMkLst>
        </pc:picChg>
        <pc:picChg chg="add mod ord">
          <ac:chgData name="Paul Wiltshire" userId="ad3e55e11249a32b" providerId="Windows Live" clId="Web-{429F023D-DF5D-41B5-A973-616F202695EF}" dt="2021-08-18T12:46:42.786" v="8"/>
          <ac:picMkLst>
            <pc:docMk/>
            <pc:sldMk cId="2712923199" sldId="331"/>
            <ac:picMk id="6" creationId="{5F4BC46E-2038-4654-B347-3E01F37220C3}"/>
          </ac:picMkLst>
        </pc:picChg>
      </pc:sldChg>
      <pc:sldChg chg="addSp delSp modSp ord addAnim modAnim">
        <pc:chgData name="Paul Wiltshire" userId="ad3e55e11249a32b" providerId="Windows Live" clId="Web-{429F023D-DF5D-41B5-A973-616F202695EF}" dt="2021-08-18T12:54:51.987" v="88"/>
        <pc:sldMkLst>
          <pc:docMk/>
          <pc:sldMk cId="3894506745" sldId="332"/>
        </pc:sldMkLst>
        <pc:spChg chg="add mod">
          <ac:chgData name="Paul Wiltshire" userId="ad3e55e11249a32b" providerId="Windows Live" clId="Web-{429F023D-DF5D-41B5-A973-616F202695EF}" dt="2021-08-18T12:54:29.283" v="85"/>
          <ac:spMkLst>
            <pc:docMk/>
            <pc:sldMk cId="3894506745" sldId="332"/>
            <ac:spMk id="4" creationId="{B0DB09C5-B8C5-48F5-A8D4-8358017789FC}"/>
          </ac:spMkLst>
        </pc:spChg>
        <pc:spChg chg="add del">
          <ac:chgData name="Paul Wiltshire" userId="ad3e55e11249a32b" providerId="Windows Live" clId="Web-{429F023D-DF5D-41B5-A973-616F202695EF}" dt="2021-08-18T12:54:08.673" v="84"/>
          <ac:spMkLst>
            <pc:docMk/>
            <pc:sldMk cId="3894506745" sldId="332"/>
            <ac:spMk id="5" creationId="{8C048234-5445-45FF-A888-88C147B6E83A}"/>
          </ac:spMkLst>
        </pc:spChg>
        <pc:picChg chg="add mod">
          <ac:chgData name="Paul Wiltshire" userId="ad3e55e11249a32b" providerId="Windows Live" clId="Web-{429F023D-DF5D-41B5-A973-616F202695EF}" dt="2021-08-18T12:52:46.702" v="31" actId="1076"/>
          <ac:picMkLst>
            <pc:docMk/>
            <pc:sldMk cId="3894506745" sldId="332"/>
            <ac:picMk id="3" creationId="{59E4AB7F-307F-4ED5-B359-0BA6BA171BA8}"/>
          </ac:picMkLst>
        </pc:picChg>
        <pc:picChg chg="del">
          <ac:chgData name="Paul Wiltshire" userId="ad3e55e11249a32b" providerId="Windows Live" clId="Web-{429F023D-DF5D-41B5-A973-616F202695EF}" dt="2021-08-18T12:50:23.620" v="9"/>
          <ac:picMkLst>
            <pc:docMk/>
            <pc:sldMk cId="3894506745" sldId="332"/>
            <ac:picMk id="6" creationId="{CD61CB85-FD07-48FB-BA54-D91E6ABFEDB8}"/>
          </ac:picMkLst>
        </pc:picChg>
      </pc:sldChg>
      <pc:sldChg chg="modSp">
        <pc:chgData name="Paul Wiltshire" userId="ad3e55e11249a32b" providerId="Windows Live" clId="Web-{429F023D-DF5D-41B5-A973-616F202695EF}" dt="2021-08-18T13:04:30.831" v="169" actId="20577"/>
        <pc:sldMkLst>
          <pc:docMk/>
          <pc:sldMk cId="2467958099" sldId="343"/>
        </pc:sldMkLst>
        <pc:spChg chg="mod">
          <ac:chgData name="Paul Wiltshire" userId="ad3e55e11249a32b" providerId="Windows Live" clId="Web-{429F023D-DF5D-41B5-A973-616F202695EF}" dt="2021-08-18T13:04:30.831" v="169" actId="20577"/>
          <ac:spMkLst>
            <pc:docMk/>
            <pc:sldMk cId="2467958099" sldId="343"/>
            <ac:spMk id="3" creationId="{648A69D3-D00E-412B-84EC-52C96E96D99B}"/>
          </ac:spMkLst>
        </pc:spChg>
      </pc:sldChg>
      <pc:sldChg chg="del">
        <pc:chgData name="Paul Wiltshire" userId="ad3e55e11249a32b" providerId="Windows Live" clId="Web-{429F023D-DF5D-41B5-A973-616F202695EF}" dt="2021-08-18T13:01:25.388" v="124"/>
        <pc:sldMkLst>
          <pc:docMk/>
          <pc:sldMk cId="4222865189" sldId="348"/>
        </pc:sldMkLst>
      </pc:sldChg>
      <pc:sldChg chg="addSp delSp modSp add replId">
        <pc:chgData name="Paul Wiltshire" userId="ad3e55e11249a32b" providerId="Windows Live" clId="Web-{429F023D-DF5D-41B5-A973-616F202695EF}" dt="2021-08-18T12:52:29.952" v="27" actId="14100"/>
        <pc:sldMkLst>
          <pc:docMk/>
          <pc:sldMk cId="1875306770" sldId="350"/>
        </pc:sldMkLst>
        <pc:picChg chg="del">
          <ac:chgData name="Paul Wiltshire" userId="ad3e55e11249a32b" providerId="Windows Live" clId="Web-{429F023D-DF5D-41B5-A973-616F202695EF}" dt="2021-08-18T12:50:54.355" v="13"/>
          <ac:picMkLst>
            <pc:docMk/>
            <pc:sldMk cId="1875306770" sldId="350"/>
            <ac:picMk id="3" creationId="{59E4AB7F-307F-4ED5-B359-0BA6BA171BA8}"/>
          </ac:picMkLst>
        </pc:picChg>
        <pc:picChg chg="add mod">
          <ac:chgData name="Paul Wiltshire" userId="ad3e55e11249a32b" providerId="Windows Live" clId="Web-{429F023D-DF5D-41B5-A973-616F202695EF}" dt="2021-08-18T12:52:29.952" v="27" actId="14100"/>
          <ac:picMkLst>
            <pc:docMk/>
            <pc:sldMk cId="1875306770" sldId="350"/>
            <ac:picMk id="4" creationId="{77989624-BA21-49C4-8C36-F1095C19E268}"/>
          </ac:picMkLst>
        </pc:picChg>
      </pc:sldChg>
      <pc:sldChg chg="addSp modSp add replId">
        <pc:chgData name="Paul Wiltshire" userId="ad3e55e11249a32b" providerId="Windows Live" clId="Web-{429F023D-DF5D-41B5-A973-616F202695EF}" dt="2021-08-18T12:52:23.420" v="25" actId="14100"/>
        <pc:sldMkLst>
          <pc:docMk/>
          <pc:sldMk cId="537944218" sldId="351"/>
        </pc:sldMkLst>
        <pc:picChg chg="add mod">
          <ac:chgData name="Paul Wiltshire" userId="ad3e55e11249a32b" providerId="Windows Live" clId="Web-{429F023D-DF5D-41B5-A973-616F202695EF}" dt="2021-08-18T12:52:23.420" v="25" actId="14100"/>
          <ac:picMkLst>
            <pc:docMk/>
            <pc:sldMk cId="537944218" sldId="351"/>
            <ac:picMk id="3" creationId="{989F3A46-99FC-427B-94AE-F53DDC5BC911}"/>
          </ac:picMkLst>
        </pc:picChg>
      </pc:sldChg>
      <pc:sldChg chg="addSp delSp modSp add replId">
        <pc:chgData name="Paul Wiltshire" userId="ad3e55e11249a32b" providerId="Windows Live" clId="Web-{429F023D-DF5D-41B5-A973-616F202695EF}" dt="2021-08-18T12:52:17.186" v="23" actId="1076"/>
        <pc:sldMkLst>
          <pc:docMk/>
          <pc:sldMk cId="3889134429" sldId="352"/>
        </pc:sldMkLst>
        <pc:picChg chg="add del mod">
          <ac:chgData name="Paul Wiltshire" userId="ad3e55e11249a32b" providerId="Windows Live" clId="Web-{429F023D-DF5D-41B5-A973-616F202695EF}" dt="2021-08-18T12:52:01.701" v="19"/>
          <ac:picMkLst>
            <pc:docMk/>
            <pc:sldMk cId="3889134429" sldId="352"/>
            <ac:picMk id="3" creationId="{FFD1FD9B-60CC-4243-9D1E-FC68BC68AF4F}"/>
          </ac:picMkLst>
        </pc:picChg>
        <pc:picChg chg="add mod">
          <ac:chgData name="Paul Wiltshire" userId="ad3e55e11249a32b" providerId="Windows Live" clId="Web-{429F023D-DF5D-41B5-A973-616F202695EF}" dt="2021-08-18T12:52:17.186" v="23" actId="1076"/>
          <ac:picMkLst>
            <pc:docMk/>
            <pc:sldMk cId="3889134429" sldId="352"/>
            <ac:picMk id="4" creationId="{E617D5AF-7E32-42AD-ADB9-E663CCACB63F}"/>
          </ac:picMkLst>
        </pc:picChg>
      </pc:sldChg>
      <pc:sldChg chg="addSp delSp modSp new addAnim modAnim">
        <pc:chgData name="Paul Wiltshire" userId="ad3e55e11249a32b" providerId="Windows Live" clId="Web-{429F023D-DF5D-41B5-A973-616F202695EF}" dt="2021-08-18T12:58:57.431" v="123"/>
        <pc:sldMkLst>
          <pc:docMk/>
          <pc:sldMk cId="2785153210" sldId="353"/>
        </pc:sldMkLst>
        <pc:spChg chg="mod">
          <ac:chgData name="Paul Wiltshire" userId="ad3e55e11249a32b" providerId="Windows Live" clId="Web-{429F023D-DF5D-41B5-A973-616F202695EF}" dt="2021-08-18T12:58:49.228" v="120" actId="20577"/>
          <ac:spMkLst>
            <pc:docMk/>
            <pc:sldMk cId="2785153210" sldId="353"/>
            <ac:spMk id="2" creationId="{30367C09-1367-4317-B91A-768D89607FD6}"/>
          </ac:spMkLst>
        </pc:spChg>
        <pc:spChg chg="del">
          <ac:chgData name="Paul Wiltshire" userId="ad3e55e11249a32b" providerId="Windows Live" clId="Web-{429F023D-DF5D-41B5-A973-616F202695EF}" dt="2021-08-18T12:58:52.931" v="121"/>
          <ac:spMkLst>
            <pc:docMk/>
            <pc:sldMk cId="2785153210" sldId="353"/>
            <ac:spMk id="3" creationId="{6BDEAC2C-7D4C-4635-9EE2-108A11E78FC0}"/>
          </ac:spMkLst>
        </pc:spChg>
        <pc:picChg chg="add mod ord">
          <ac:chgData name="Paul Wiltshire" userId="ad3e55e11249a32b" providerId="Windows Live" clId="Web-{429F023D-DF5D-41B5-A973-616F202695EF}" dt="2021-08-18T12:58:52.931" v="121"/>
          <ac:picMkLst>
            <pc:docMk/>
            <pc:sldMk cId="2785153210" sldId="353"/>
            <ac:picMk id="4" creationId="{06642011-DAE3-45CB-AE94-4D94C83246C4}"/>
          </ac:picMkLst>
        </pc:picChg>
      </pc:sldChg>
      <pc:sldChg chg="addSp delSp modSp new addAnim modAnim">
        <pc:chgData name="Paul Wiltshire" userId="ad3e55e11249a32b" providerId="Windows Live" clId="Web-{429F023D-DF5D-41B5-A973-616F202695EF}" dt="2021-08-18T13:03:05.907" v="137"/>
        <pc:sldMkLst>
          <pc:docMk/>
          <pc:sldMk cId="3813578069" sldId="354"/>
        </pc:sldMkLst>
        <pc:spChg chg="mod">
          <ac:chgData name="Paul Wiltshire" userId="ad3e55e11249a32b" providerId="Windows Live" clId="Web-{429F023D-DF5D-41B5-A973-616F202695EF}" dt="2021-08-18T13:02:54.625" v="134" actId="20577"/>
          <ac:spMkLst>
            <pc:docMk/>
            <pc:sldMk cId="3813578069" sldId="354"/>
            <ac:spMk id="2" creationId="{7319F2C0-520A-4735-93F2-7284C5D75F31}"/>
          </ac:spMkLst>
        </pc:spChg>
        <pc:spChg chg="del">
          <ac:chgData name="Paul Wiltshire" userId="ad3e55e11249a32b" providerId="Windows Live" clId="Web-{429F023D-DF5D-41B5-A973-616F202695EF}" dt="2021-08-18T13:02:59.266" v="135"/>
          <ac:spMkLst>
            <pc:docMk/>
            <pc:sldMk cId="3813578069" sldId="354"/>
            <ac:spMk id="3" creationId="{765D67B3-4DFA-4F3D-BAF3-876023F0200E}"/>
          </ac:spMkLst>
        </pc:spChg>
        <pc:picChg chg="add mod ord">
          <ac:chgData name="Paul Wiltshire" userId="ad3e55e11249a32b" providerId="Windows Live" clId="Web-{429F023D-DF5D-41B5-A973-616F202695EF}" dt="2021-08-18T13:02:59.266" v="135"/>
          <ac:picMkLst>
            <pc:docMk/>
            <pc:sldMk cId="3813578069" sldId="354"/>
            <ac:picMk id="4" creationId="{686763D5-DD9B-4AFF-9487-698C1709E5E5}"/>
          </ac:picMkLst>
        </pc:picChg>
      </pc:sldChg>
    </pc:docChg>
  </pc:docChgLst>
  <pc:docChgLst>
    <pc:chgData name="Paul Wiltshire" userId="ad3e55e11249a32b" providerId="Windows Live" clId="Web-{C23C916B-A8C4-474A-8CE0-5EA9F3FAB67F}"/>
    <pc:docChg chg="addSld modSld delMainMaster">
      <pc:chgData name="Paul Wiltshire" userId="ad3e55e11249a32b" providerId="Windows Live" clId="Web-{C23C916B-A8C4-474A-8CE0-5EA9F3FAB67F}" dt="2020-10-13T10:47:17.940" v="466"/>
      <pc:docMkLst>
        <pc:docMk/>
      </pc:docMkLst>
      <pc:sldChg chg="modSp">
        <pc:chgData name="Paul Wiltshire" userId="ad3e55e11249a32b" providerId="Windows Live" clId="Web-{C23C916B-A8C4-474A-8CE0-5EA9F3FAB67F}" dt="2020-10-13T10:46:20.142" v="460" actId="14100"/>
        <pc:sldMkLst>
          <pc:docMk/>
          <pc:sldMk cId="2939141196" sldId="274"/>
        </pc:sldMkLst>
        <pc:spChg chg="mod">
          <ac:chgData name="Paul Wiltshire" userId="ad3e55e11249a32b" providerId="Windows Live" clId="Web-{C23C916B-A8C4-474A-8CE0-5EA9F3FAB67F}" dt="2020-10-13T10:46:20.142" v="460" actId="14100"/>
          <ac:spMkLst>
            <pc:docMk/>
            <pc:sldMk cId="2939141196" sldId="274"/>
            <ac:spMk id="4" creationId="{56138631-559A-FB4F-8A29-F5AB993D5E99}"/>
          </ac:spMkLst>
        </pc:spChg>
      </pc:sldChg>
      <pc:sldChg chg="modSp">
        <pc:chgData name="Paul Wiltshire" userId="ad3e55e11249a32b" providerId="Windows Live" clId="Web-{C23C916B-A8C4-474A-8CE0-5EA9F3FAB67F}" dt="2020-10-13T10:23:07.107" v="2" actId="20577"/>
        <pc:sldMkLst>
          <pc:docMk/>
          <pc:sldMk cId="3815736340" sldId="278"/>
        </pc:sldMkLst>
        <pc:spChg chg="mod">
          <ac:chgData name="Paul Wiltshire" userId="ad3e55e11249a32b" providerId="Windows Live" clId="Web-{C23C916B-A8C4-474A-8CE0-5EA9F3FAB67F}" dt="2020-10-13T10:23:07.107" v="2" actId="20577"/>
          <ac:spMkLst>
            <pc:docMk/>
            <pc:sldMk cId="3815736340" sldId="278"/>
            <ac:spMk id="4" creationId="{00000000-0000-0000-0000-000000000000}"/>
          </ac:spMkLst>
        </pc:spChg>
      </pc:sldChg>
      <pc:sldChg chg="modSp">
        <pc:chgData name="Paul Wiltshire" userId="ad3e55e11249a32b" providerId="Windows Live" clId="Web-{C23C916B-A8C4-474A-8CE0-5EA9F3FAB67F}" dt="2020-10-13T10:43:46.825" v="451" actId="20577"/>
        <pc:sldMkLst>
          <pc:docMk/>
          <pc:sldMk cId="434886495" sldId="292"/>
        </pc:sldMkLst>
        <pc:spChg chg="mod">
          <ac:chgData name="Paul Wiltshire" userId="ad3e55e11249a32b" providerId="Windows Live" clId="Web-{C23C916B-A8C4-474A-8CE0-5EA9F3FAB67F}" dt="2020-10-13T10:43:46.825" v="451" actId="20577"/>
          <ac:spMkLst>
            <pc:docMk/>
            <pc:sldMk cId="434886495" sldId="292"/>
            <ac:spMk id="3" creationId="{00000000-0000-0000-0000-000000000000}"/>
          </ac:spMkLst>
        </pc:spChg>
      </pc:sldChg>
      <pc:sldChg chg="modSp">
        <pc:chgData name="Paul Wiltshire" userId="ad3e55e11249a32b" providerId="Windows Live" clId="Web-{C23C916B-A8C4-474A-8CE0-5EA9F3FAB67F}" dt="2020-10-13T10:31:49.745" v="32" actId="14100"/>
        <pc:sldMkLst>
          <pc:docMk/>
          <pc:sldMk cId="852295880" sldId="299"/>
        </pc:sldMkLst>
        <pc:spChg chg="mod">
          <ac:chgData name="Paul Wiltshire" userId="ad3e55e11249a32b" providerId="Windows Live" clId="Web-{C23C916B-A8C4-474A-8CE0-5EA9F3FAB67F}" dt="2020-10-13T10:31:49.745" v="32" actId="14100"/>
          <ac:spMkLst>
            <pc:docMk/>
            <pc:sldMk cId="852295880" sldId="299"/>
            <ac:spMk id="4" creationId="{B52A8D4A-AC27-487A-9782-8A9F4DCC39D4}"/>
          </ac:spMkLst>
        </pc:spChg>
      </pc:sldChg>
      <pc:sldChg chg="addSp modSp">
        <pc:chgData name="Paul Wiltshire" userId="ad3e55e11249a32b" providerId="Windows Live" clId="Web-{C23C916B-A8C4-474A-8CE0-5EA9F3FAB67F}" dt="2020-10-13T10:40:19.570" v="112" actId="1076"/>
        <pc:sldMkLst>
          <pc:docMk/>
          <pc:sldMk cId="1292774483" sldId="318"/>
        </pc:sldMkLst>
        <pc:spChg chg="mod">
          <ac:chgData name="Paul Wiltshire" userId="ad3e55e11249a32b" providerId="Windows Live" clId="Web-{C23C916B-A8C4-474A-8CE0-5EA9F3FAB67F}" dt="2020-10-13T10:39:26.350" v="98" actId="20577"/>
          <ac:spMkLst>
            <pc:docMk/>
            <pc:sldMk cId="1292774483" sldId="318"/>
            <ac:spMk id="2" creationId="{00000000-0000-0000-0000-000000000000}"/>
          </ac:spMkLst>
        </pc:spChg>
        <pc:picChg chg="add mod">
          <ac:chgData name="Paul Wiltshire" userId="ad3e55e11249a32b" providerId="Windows Live" clId="Web-{C23C916B-A8C4-474A-8CE0-5EA9F3FAB67F}" dt="2020-10-13T10:40:17.914" v="111" actId="1076"/>
          <ac:picMkLst>
            <pc:docMk/>
            <pc:sldMk cId="1292774483" sldId="318"/>
            <ac:picMk id="3" creationId="{376AE640-53FC-43F9-A4A0-9A0FA0438E6E}"/>
          </ac:picMkLst>
        </pc:picChg>
        <pc:picChg chg="mod">
          <ac:chgData name="Paul Wiltshire" userId="ad3e55e11249a32b" providerId="Windows Live" clId="Web-{C23C916B-A8C4-474A-8CE0-5EA9F3FAB67F}" dt="2020-10-13T10:39:58.617" v="104" actId="1076"/>
          <ac:picMkLst>
            <pc:docMk/>
            <pc:sldMk cId="1292774483" sldId="318"/>
            <ac:picMk id="4" creationId="{00000000-0000-0000-0000-000000000000}"/>
          </ac:picMkLst>
        </pc:picChg>
        <pc:picChg chg="add mod">
          <ac:chgData name="Paul Wiltshire" userId="ad3e55e11249a32b" providerId="Windows Live" clId="Web-{C23C916B-A8C4-474A-8CE0-5EA9F3FAB67F}" dt="2020-10-13T10:40:19.570" v="112" actId="1076"/>
          <ac:picMkLst>
            <pc:docMk/>
            <pc:sldMk cId="1292774483" sldId="318"/>
            <ac:picMk id="5" creationId="{05791BC6-8A04-4F0D-8B91-CEEA93EAA167}"/>
          </ac:picMkLst>
        </pc:picChg>
      </pc:sldChg>
      <pc:sldChg chg="modSp addAnim modAnim">
        <pc:chgData name="Paul Wiltshire" userId="ad3e55e11249a32b" providerId="Windows Live" clId="Web-{C23C916B-A8C4-474A-8CE0-5EA9F3FAB67F}" dt="2020-10-13T10:47:17.940" v="466"/>
        <pc:sldMkLst>
          <pc:docMk/>
          <pc:sldMk cId="1568679082" sldId="319"/>
        </pc:sldMkLst>
        <pc:spChg chg="mod">
          <ac:chgData name="Paul Wiltshire" userId="ad3e55e11249a32b" providerId="Windows Live" clId="Web-{C23C916B-A8C4-474A-8CE0-5EA9F3FAB67F}" dt="2020-10-13T10:46:51.861" v="463" actId="20577"/>
          <ac:spMkLst>
            <pc:docMk/>
            <pc:sldMk cId="1568679082" sldId="319"/>
            <ac:spMk id="3" creationId="{00000000-0000-0000-0000-000000000000}"/>
          </ac:spMkLst>
        </pc:spChg>
      </pc:sldChg>
      <pc:sldChg chg="modSp">
        <pc:chgData name="Paul Wiltshire" userId="ad3e55e11249a32b" providerId="Windows Live" clId="Web-{C23C916B-A8C4-474A-8CE0-5EA9F3FAB67F}" dt="2020-10-13T10:32:24.715" v="35" actId="20577"/>
        <pc:sldMkLst>
          <pc:docMk/>
          <pc:sldMk cId="740833725" sldId="327"/>
        </pc:sldMkLst>
        <pc:spChg chg="mod">
          <ac:chgData name="Paul Wiltshire" userId="ad3e55e11249a32b" providerId="Windows Live" clId="Web-{C23C916B-A8C4-474A-8CE0-5EA9F3FAB67F}" dt="2020-10-13T10:32:24.715" v="35" actId="20577"/>
          <ac:spMkLst>
            <pc:docMk/>
            <pc:sldMk cId="740833725" sldId="327"/>
            <ac:spMk id="3" creationId="{14BBE430-1BE1-5F41-9587-5012723F4553}"/>
          </ac:spMkLst>
        </pc:spChg>
      </pc:sldChg>
      <pc:sldChg chg="addSp delSp modSp">
        <pc:chgData name="Paul Wiltshire" userId="ad3e55e11249a32b" providerId="Windows Live" clId="Web-{C23C916B-A8C4-474A-8CE0-5EA9F3FAB67F}" dt="2020-10-13T10:46:09.610" v="459" actId="1076"/>
        <pc:sldMkLst>
          <pc:docMk/>
          <pc:sldMk cId="1553814937" sldId="329"/>
        </pc:sldMkLst>
        <pc:spChg chg="add del mod">
          <ac:chgData name="Paul Wiltshire" userId="ad3e55e11249a32b" providerId="Windows Live" clId="Web-{C23C916B-A8C4-474A-8CE0-5EA9F3FAB67F}" dt="2020-10-13T10:46:00.594" v="455"/>
          <ac:spMkLst>
            <pc:docMk/>
            <pc:sldMk cId="1553814937" sldId="329"/>
            <ac:spMk id="5" creationId="{61EA643E-DE64-4FE6-90FC-94338EB2AE87}"/>
          </ac:spMkLst>
        </pc:spChg>
        <pc:picChg chg="del">
          <ac:chgData name="Paul Wiltshire" userId="ad3e55e11249a32b" providerId="Windows Live" clId="Web-{C23C916B-A8C4-474A-8CE0-5EA9F3FAB67F}" dt="2020-10-13T10:45:20.797" v="454"/>
          <ac:picMkLst>
            <pc:docMk/>
            <pc:sldMk cId="1553814937" sldId="329"/>
            <ac:picMk id="4" creationId="{C76D7055-480B-4C2B-AF9E-2B484F33F784}"/>
          </ac:picMkLst>
        </pc:picChg>
        <pc:picChg chg="mod">
          <ac:chgData name="Paul Wiltshire" userId="ad3e55e11249a32b" providerId="Windows Live" clId="Web-{C23C916B-A8C4-474A-8CE0-5EA9F3FAB67F}" dt="2020-10-13T10:46:04.173" v="457" actId="1076"/>
          <ac:picMkLst>
            <pc:docMk/>
            <pc:sldMk cId="1553814937" sldId="329"/>
            <ac:picMk id="6" creationId="{9D02B1F2-A7A3-4BBC-B5BF-00B6D200DDFF}"/>
          </ac:picMkLst>
        </pc:picChg>
        <pc:picChg chg="add mod ord">
          <ac:chgData name="Paul Wiltshire" userId="ad3e55e11249a32b" providerId="Windows Live" clId="Web-{C23C916B-A8C4-474A-8CE0-5EA9F3FAB67F}" dt="2020-10-13T10:46:09.610" v="459" actId="1076"/>
          <ac:picMkLst>
            <pc:docMk/>
            <pc:sldMk cId="1553814937" sldId="329"/>
            <ac:picMk id="7" creationId="{CAA1D12C-E390-463A-8E08-C30AC0C69883}"/>
          </ac:picMkLst>
        </pc:picChg>
      </pc:sldChg>
      <pc:sldChg chg="addSp delSp modSp">
        <pc:chgData name="Paul Wiltshire" userId="ad3e55e11249a32b" providerId="Windows Live" clId="Web-{C23C916B-A8C4-474A-8CE0-5EA9F3FAB67F}" dt="2020-10-13T10:30:07.930" v="30"/>
        <pc:sldMkLst>
          <pc:docMk/>
          <pc:sldMk cId="3653598541" sldId="330"/>
        </pc:sldMkLst>
        <pc:spChg chg="add del mod">
          <ac:chgData name="Paul Wiltshire" userId="ad3e55e11249a32b" providerId="Windows Live" clId="Web-{C23C916B-A8C4-474A-8CE0-5EA9F3FAB67F}" dt="2020-10-13T10:30:07.930" v="30"/>
          <ac:spMkLst>
            <pc:docMk/>
            <pc:sldMk cId="3653598541" sldId="330"/>
            <ac:spMk id="5" creationId="{025DDA38-F67C-4AA2-B9D0-6124B052E066}"/>
          </ac:spMkLst>
        </pc:spChg>
        <pc:picChg chg="del">
          <ac:chgData name="Paul Wiltshire" userId="ad3e55e11249a32b" providerId="Windows Live" clId="Web-{C23C916B-A8C4-474A-8CE0-5EA9F3FAB67F}" dt="2020-10-13T10:29:40.929" v="23"/>
          <ac:picMkLst>
            <pc:docMk/>
            <pc:sldMk cId="3653598541" sldId="330"/>
            <ac:picMk id="4" creationId="{DC851BE7-ABC9-4008-8D75-DEB6074D64C4}"/>
          </ac:picMkLst>
        </pc:picChg>
        <pc:picChg chg="del">
          <ac:chgData name="Paul Wiltshire" userId="ad3e55e11249a32b" providerId="Windows Live" clId="Web-{C23C916B-A8C4-474A-8CE0-5EA9F3FAB67F}" dt="2020-10-13T10:29:53.524" v="28"/>
          <ac:picMkLst>
            <pc:docMk/>
            <pc:sldMk cId="3653598541" sldId="330"/>
            <ac:picMk id="6" creationId="{D983A08F-2263-4B57-A394-70D7C7F58B83}"/>
          </ac:picMkLst>
        </pc:picChg>
        <pc:picChg chg="add mod ord">
          <ac:chgData name="Paul Wiltshire" userId="ad3e55e11249a32b" providerId="Windows Live" clId="Web-{C23C916B-A8C4-474A-8CE0-5EA9F3FAB67F}" dt="2020-10-13T10:30:07.930" v="30"/>
          <ac:picMkLst>
            <pc:docMk/>
            <pc:sldMk cId="3653598541" sldId="330"/>
            <ac:picMk id="7" creationId="{064154E3-7259-480F-AB42-39DAB65B8CAB}"/>
          </ac:picMkLst>
        </pc:picChg>
      </pc:sldChg>
      <pc:sldChg chg="addSp delSp modSp">
        <pc:chgData name="Paul Wiltshire" userId="ad3e55e11249a32b" providerId="Windows Live" clId="Web-{C23C916B-A8C4-474A-8CE0-5EA9F3FAB67F}" dt="2020-10-13T10:29:36.179" v="22"/>
        <pc:sldMkLst>
          <pc:docMk/>
          <pc:sldMk cId="2712923199" sldId="331"/>
        </pc:sldMkLst>
        <pc:spChg chg="add del mod">
          <ac:chgData name="Paul Wiltshire" userId="ad3e55e11249a32b" providerId="Windows Live" clId="Web-{C23C916B-A8C4-474A-8CE0-5EA9F3FAB67F}" dt="2020-10-13T10:29:36.179" v="22"/>
          <ac:spMkLst>
            <pc:docMk/>
            <pc:sldMk cId="2712923199" sldId="331"/>
            <ac:spMk id="4" creationId="{CBCA79C4-3C7F-47C3-9F60-F6ABB5A07CD1}"/>
          </ac:spMkLst>
        </pc:spChg>
        <pc:picChg chg="add mod ord">
          <ac:chgData name="Paul Wiltshire" userId="ad3e55e11249a32b" providerId="Windows Live" clId="Web-{C23C916B-A8C4-474A-8CE0-5EA9F3FAB67F}" dt="2020-10-13T10:29:36.179" v="22"/>
          <ac:picMkLst>
            <pc:docMk/>
            <pc:sldMk cId="2712923199" sldId="331"/>
            <ac:picMk id="5" creationId="{E2E0E4C5-0206-45EF-B319-5145B72BF766}"/>
          </ac:picMkLst>
        </pc:picChg>
        <pc:picChg chg="del">
          <ac:chgData name="Paul Wiltshire" userId="ad3e55e11249a32b" providerId="Windows Live" clId="Web-{C23C916B-A8C4-474A-8CE0-5EA9F3FAB67F}" dt="2020-10-13T10:29:26.695" v="21"/>
          <ac:picMkLst>
            <pc:docMk/>
            <pc:sldMk cId="2712923199" sldId="331"/>
            <ac:picMk id="7" creationId="{C71BEDFB-FF1A-4746-A6A0-C2944FA5BFB2}"/>
          </ac:picMkLst>
        </pc:picChg>
      </pc:sldChg>
      <pc:sldChg chg="addSp delSp modSp">
        <pc:chgData name="Paul Wiltshire" userId="ad3e55e11249a32b" providerId="Windows Live" clId="Web-{C23C916B-A8C4-474A-8CE0-5EA9F3FAB67F}" dt="2020-10-13T10:28:05.349" v="20" actId="1076"/>
        <pc:sldMkLst>
          <pc:docMk/>
          <pc:sldMk cId="3894506745" sldId="332"/>
        </pc:sldMkLst>
        <pc:spChg chg="add del mod">
          <ac:chgData name="Paul Wiltshire" userId="ad3e55e11249a32b" providerId="Windows Live" clId="Web-{C23C916B-A8C4-474A-8CE0-5EA9F3FAB67F}" dt="2020-10-13T10:27:12.738" v="10"/>
          <ac:spMkLst>
            <pc:docMk/>
            <pc:sldMk cId="3894506745" sldId="332"/>
            <ac:spMk id="4" creationId="{612872FD-5514-4A15-9A3A-8331C5BC16D3}"/>
          </ac:spMkLst>
        </pc:spChg>
        <pc:spChg chg="del mod">
          <ac:chgData name="Paul Wiltshire" userId="ad3e55e11249a32b" providerId="Windows Live" clId="Web-{C23C916B-A8C4-474A-8CE0-5EA9F3FAB67F}" dt="2020-10-13T10:27:27.067" v="14"/>
          <ac:spMkLst>
            <pc:docMk/>
            <pc:sldMk cId="3894506745" sldId="332"/>
            <ac:spMk id="12" creationId="{FA27ABC0-F035-42BA-A708-B05313BECDE5}"/>
          </ac:spMkLst>
        </pc:spChg>
        <pc:picChg chg="del">
          <ac:chgData name="Paul Wiltshire" userId="ad3e55e11249a32b" providerId="Windows Live" clId="Web-{C23C916B-A8C4-474A-8CE0-5EA9F3FAB67F}" dt="2020-10-13T10:26:49.566" v="5"/>
          <ac:picMkLst>
            <pc:docMk/>
            <pc:sldMk cId="3894506745" sldId="332"/>
            <ac:picMk id="5" creationId="{9B65938A-25F6-41E6-8E89-B089EFCCA10F}"/>
          </ac:picMkLst>
        </pc:picChg>
        <pc:picChg chg="add mod">
          <ac:chgData name="Paul Wiltshire" userId="ad3e55e11249a32b" providerId="Windows Live" clId="Web-{C23C916B-A8C4-474A-8CE0-5EA9F3FAB67F}" dt="2020-10-13T10:28:05.349" v="20" actId="1076"/>
          <ac:picMkLst>
            <pc:docMk/>
            <pc:sldMk cId="3894506745" sldId="332"/>
            <ac:picMk id="6" creationId="{CD61CB85-FD07-48FB-BA54-D91E6ABFEDB8}"/>
          </ac:picMkLst>
        </pc:picChg>
        <pc:picChg chg="del">
          <ac:chgData name="Paul Wiltshire" userId="ad3e55e11249a32b" providerId="Windows Live" clId="Web-{C23C916B-A8C4-474A-8CE0-5EA9F3FAB67F}" dt="2020-10-13T10:27:15.520" v="11"/>
          <ac:picMkLst>
            <pc:docMk/>
            <pc:sldMk cId="3894506745" sldId="332"/>
            <ac:picMk id="8" creationId="{B7D980DE-230A-4C10-AA2A-0A84E441807D}"/>
          </ac:picMkLst>
        </pc:picChg>
        <pc:picChg chg="del">
          <ac:chgData name="Paul Wiltshire" userId="ad3e55e11249a32b" providerId="Windows Live" clId="Web-{C23C916B-A8C4-474A-8CE0-5EA9F3FAB67F}" dt="2020-10-13T10:26:56.691" v="9"/>
          <ac:picMkLst>
            <pc:docMk/>
            <pc:sldMk cId="3894506745" sldId="332"/>
            <ac:picMk id="10" creationId="{7D6E8315-C806-484C-A262-660401B32F33}"/>
          </ac:picMkLst>
        </pc:picChg>
      </pc:sldChg>
      <pc:sldChg chg="addSp delSp modSp">
        <pc:chgData name="Paul Wiltshire" userId="ad3e55e11249a32b" providerId="Windows Live" clId="Web-{C23C916B-A8C4-474A-8CE0-5EA9F3FAB67F}" dt="2020-10-13T10:34:23.796" v="38"/>
        <pc:sldMkLst>
          <pc:docMk/>
          <pc:sldMk cId="3280788785" sldId="336"/>
        </pc:sldMkLst>
        <pc:spChg chg="add del mod">
          <ac:chgData name="Paul Wiltshire" userId="ad3e55e11249a32b" providerId="Windows Live" clId="Web-{C23C916B-A8C4-474A-8CE0-5EA9F3FAB67F}" dt="2020-10-13T10:34:23.796" v="38"/>
          <ac:spMkLst>
            <pc:docMk/>
            <pc:sldMk cId="3280788785" sldId="336"/>
            <ac:spMk id="5" creationId="{6E3B3DBE-CAF1-44A2-AE3F-5B1449DC40B3}"/>
          </ac:spMkLst>
        </pc:spChg>
        <pc:picChg chg="del">
          <ac:chgData name="Paul Wiltshire" userId="ad3e55e11249a32b" providerId="Windows Live" clId="Web-{C23C916B-A8C4-474A-8CE0-5EA9F3FAB67F}" dt="2020-10-13T10:34:15.421" v="37"/>
          <ac:picMkLst>
            <pc:docMk/>
            <pc:sldMk cId="3280788785" sldId="336"/>
            <ac:picMk id="4" creationId="{E8552106-89FB-4B12-A83E-09F7281CF97E}"/>
          </ac:picMkLst>
        </pc:picChg>
        <pc:picChg chg="add mod ord">
          <ac:chgData name="Paul Wiltshire" userId="ad3e55e11249a32b" providerId="Windows Live" clId="Web-{C23C916B-A8C4-474A-8CE0-5EA9F3FAB67F}" dt="2020-10-13T10:34:23.796" v="38"/>
          <ac:picMkLst>
            <pc:docMk/>
            <pc:sldMk cId="3280788785" sldId="336"/>
            <ac:picMk id="6" creationId="{6720591E-5FC6-48BA-9F0D-EECAD4AD7922}"/>
          </ac:picMkLst>
        </pc:picChg>
      </pc:sldChg>
      <pc:sldChg chg="modSp mod modClrScheme chgLayout">
        <pc:chgData name="Paul Wiltshire" userId="ad3e55e11249a32b" providerId="Windows Live" clId="Web-{C23C916B-A8C4-474A-8CE0-5EA9F3FAB67F}" dt="2020-10-13T10:44:59.155" v="453"/>
        <pc:sldMkLst>
          <pc:docMk/>
          <pc:sldMk cId="3717100550" sldId="340"/>
        </pc:sldMkLst>
        <pc:spChg chg="mod ord">
          <ac:chgData name="Paul Wiltshire" userId="ad3e55e11249a32b" providerId="Windows Live" clId="Web-{C23C916B-A8C4-474A-8CE0-5EA9F3FAB67F}" dt="2020-10-13T10:44:59.155" v="453"/>
          <ac:spMkLst>
            <pc:docMk/>
            <pc:sldMk cId="3717100550" sldId="340"/>
            <ac:spMk id="2" creationId="{00000000-0000-0000-0000-000000000000}"/>
          </ac:spMkLst>
        </pc:spChg>
        <pc:spChg chg="mod">
          <ac:chgData name="Paul Wiltshire" userId="ad3e55e11249a32b" providerId="Windows Live" clId="Web-{C23C916B-A8C4-474A-8CE0-5EA9F3FAB67F}" dt="2020-10-13T10:34:41.093" v="39" actId="1076"/>
          <ac:spMkLst>
            <pc:docMk/>
            <pc:sldMk cId="3717100550" sldId="340"/>
            <ac:spMk id="3" creationId="{1FDEE416-20BF-4844-AB8E-AA4CEA507EC9}"/>
          </ac:spMkLst>
        </pc:spChg>
        <pc:spChg chg="mod">
          <ac:chgData name="Paul Wiltshire" userId="ad3e55e11249a32b" providerId="Windows Live" clId="Web-{C23C916B-A8C4-474A-8CE0-5EA9F3FAB67F}" dt="2020-10-13T10:35:06.797" v="45" actId="14100"/>
          <ac:spMkLst>
            <pc:docMk/>
            <pc:sldMk cId="3717100550" sldId="340"/>
            <ac:spMk id="5" creationId="{00000000-0000-0000-0000-000000000000}"/>
          </ac:spMkLst>
        </pc:spChg>
        <pc:picChg chg="mod ord">
          <ac:chgData name="Paul Wiltshire" userId="ad3e55e11249a32b" providerId="Windows Live" clId="Web-{C23C916B-A8C4-474A-8CE0-5EA9F3FAB67F}" dt="2020-10-13T10:44:59.155" v="453"/>
          <ac:picMkLst>
            <pc:docMk/>
            <pc:sldMk cId="3717100550" sldId="340"/>
            <ac:picMk id="4" creationId="{00000000-0000-0000-0000-000000000000}"/>
          </ac:picMkLst>
        </pc:picChg>
      </pc:sldChg>
      <pc:sldChg chg="modSp mod modClrScheme chgLayout">
        <pc:chgData name="Paul Wiltshire" userId="ad3e55e11249a32b" providerId="Windows Live" clId="Web-{C23C916B-A8C4-474A-8CE0-5EA9F3FAB67F}" dt="2020-10-13T10:44:59.155" v="453"/>
        <pc:sldMkLst>
          <pc:docMk/>
          <pc:sldMk cId="881787701" sldId="341"/>
        </pc:sldMkLst>
        <pc:spChg chg="mod ord">
          <ac:chgData name="Paul Wiltshire" userId="ad3e55e11249a32b" providerId="Windows Live" clId="Web-{C23C916B-A8C4-474A-8CE0-5EA9F3FAB67F}" dt="2020-10-13T10:44:59.155" v="453"/>
          <ac:spMkLst>
            <pc:docMk/>
            <pc:sldMk cId="881787701" sldId="341"/>
            <ac:spMk id="2" creationId="{00000000-0000-0000-0000-000000000000}"/>
          </ac:spMkLst>
        </pc:spChg>
        <pc:picChg chg="mod ord">
          <ac:chgData name="Paul Wiltshire" userId="ad3e55e11249a32b" providerId="Windows Live" clId="Web-{C23C916B-A8C4-474A-8CE0-5EA9F3FAB67F}" dt="2020-10-13T10:44:59.155" v="453"/>
          <ac:picMkLst>
            <pc:docMk/>
            <pc:sldMk cId="881787701" sldId="341"/>
            <ac:picMk id="4" creationId="{00000000-0000-0000-0000-000000000000}"/>
          </ac:picMkLst>
        </pc:picChg>
      </pc:sldChg>
      <pc:sldChg chg="modSp mod modClrScheme chgLayout">
        <pc:chgData name="Paul Wiltshire" userId="ad3e55e11249a32b" providerId="Windows Live" clId="Web-{C23C916B-A8C4-474A-8CE0-5EA9F3FAB67F}" dt="2020-10-13T10:44:59.155" v="453"/>
        <pc:sldMkLst>
          <pc:docMk/>
          <pc:sldMk cId="1145862798" sldId="342"/>
        </pc:sldMkLst>
        <pc:spChg chg="mod ord">
          <ac:chgData name="Paul Wiltshire" userId="ad3e55e11249a32b" providerId="Windows Live" clId="Web-{C23C916B-A8C4-474A-8CE0-5EA9F3FAB67F}" dt="2020-10-13T10:44:59.155" v="453"/>
          <ac:spMkLst>
            <pc:docMk/>
            <pc:sldMk cId="1145862798" sldId="342"/>
            <ac:spMk id="2" creationId="{00000000-0000-0000-0000-000000000000}"/>
          </ac:spMkLst>
        </pc:spChg>
        <pc:spChg chg="mod">
          <ac:chgData name="Paul Wiltshire" userId="ad3e55e11249a32b" providerId="Windows Live" clId="Web-{C23C916B-A8C4-474A-8CE0-5EA9F3FAB67F}" dt="2020-10-13T10:35:43.985" v="46" actId="1076"/>
          <ac:spMkLst>
            <pc:docMk/>
            <pc:sldMk cId="1145862798" sldId="342"/>
            <ac:spMk id="5" creationId="{00000000-0000-0000-0000-000000000000}"/>
          </ac:spMkLst>
        </pc:spChg>
        <pc:picChg chg="mod ord">
          <ac:chgData name="Paul Wiltshire" userId="ad3e55e11249a32b" providerId="Windows Live" clId="Web-{C23C916B-A8C4-474A-8CE0-5EA9F3FAB67F}" dt="2020-10-13T10:44:59.155" v="453"/>
          <ac:picMkLst>
            <pc:docMk/>
            <pc:sldMk cId="1145862798" sldId="342"/>
            <ac:picMk id="4" creationId="{00000000-0000-0000-0000-000000000000}"/>
          </ac:picMkLst>
        </pc:picChg>
      </pc:sldChg>
      <pc:sldChg chg="modSp mod modClrScheme chgLayout">
        <pc:chgData name="Paul Wiltshire" userId="ad3e55e11249a32b" providerId="Windows Live" clId="Web-{C23C916B-A8C4-474A-8CE0-5EA9F3FAB67F}" dt="2020-10-13T10:44:59.155" v="453"/>
        <pc:sldMkLst>
          <pc:docMk/>
          <pc:sldMk cId="732864670" sldId="345"/>
        </pc:sldMkLst>
        <pc:spChg chg="mod ord">
          <ac:chgData name="Paul Wiltshire" userId="ad3e55e11249a32b" providerId="Windows Live" clId="Web-{C23C916B-A8C4-474A-8CE0-5EA9F3FAB67F}" dt="2020-10-13T10:44:59.155" v="453"/>
          <ac:spMkLst>
            <pc:docMk/>
            <pc:sldMk cId="732864670" sldId="345"/>
            <ac:spMk id="2" creationId="{00000000-0000-0000-0000-000000000000}"/>
          </ac:spMkLst>
        </pc:spChg>
        <pc:spChg chg="mod ord">
          <ac:chgData name="Paul Wiltshire" userId="ad3e55e11249a32b" providerId="Windows Live" clId="Web-{C23C916B-A8C4-474A-8CE0-5EA9F3FAB67F}" dt="2020-10-13T10:44:59.155" v="453"/>
          <ac:spMkLst>
            <pc:docMk/>
            <pc:sldMk cId="732864670" sldId="345"/>
            <ac:spMk id="3" creationId="{00000000-0000-0000-0000-000000000000}"/>
          </ac:spMkLst>
        </pc:spChg>
      </pc:sldChg>
      <pc:sldChg chg="modSp mod modClrScheme chgLayout">
        <pc:chgData name="Paul Wiltshire" userId="ad3e55e11249a32b" providerId="Windows Live" clId="Web-{C23C916B-A8C4-474A-8CE0-5EA9F3FAB67F}" dt="2020-10-13T10:44:59.155" v="453"/>
        <pc:sldMkLst>
          <pc:docMk/>
          <pc:sldMk cId="3031576989" sldId="346"/>
        </pc:sldMkLst>
        <pc:spChg chg="mod ord">
          <ac:chgData name="Paul Wiltshire" userId="ad3e55e11249a32b" providerId="Windows Live" clId="Web-{C23C916B-A8C4-474A-8CE0-5EA9F3FAB67F}" dt="2020-10-13T10:44:59.155" v="453"/>
          <ac:spMkLst>
            <pc:docMk/>
            <pc:sldMk cId="3031576989" sldId="346"/>
            <ac:spMk id="2" creationId="{00000000-0000-0000-0000-000000000000}"/>
          </ac:spMkLst>
        </pc:spChg>
        <pc:spChg chg="mod ord">
          <ac:chgData name="Paul Wiltshire" userId="ad3e55e11249a32b" providerId="Windows Live" clId="Web-{C23C916B-A8C4-474A-8CE0-5EA9F3FAB67F}" dt="2020-10-13T10:44:59.155" v="453"/>
          <ac:spMkLst>
            <pc:docMk/>
            <pc:sldMk cId="3031576989" sldId="346"/>
            <ac:spMk id="3" creationId="{00000000-0000-0000-0000-000000000000}"/>
          </ac:spMkLst>
        </pc:spChg>
      </pc:sldChg>
      <pc:sldChg chg="modSp mod modClrScheme chgLayout">
        <pc:chgData name="Paul Wiltshire" userId="ad3e55e11249a32b" providerId="Windows Live" clId="Web-{C23C916B-A8C4-474A-8CE0-5EA9F3FAB67F}" dt="2020-10-13T10:44:59.155" v="453"/>
        <pc:sldMkLst>
          <pc:docMk/>
          <pc:sldMk cId="377494945" sldId="347"/>
        </pc:sldMkLst>
        <pc:spChg chg="mod ord">
          <ac:chgData name="Paul Wiltshire" userId="ad3e55e11249a32b" providerId="Windows Live" clId="Web-{C23C916B-A8C4-474A-8CE0-5EA9F3FAB67F}" dt="2020-10-13T10:44:59.155" v="453"/>
          <ac:spMkLst>
            <pc:docMk/>
            <pc:sldMk cId="377494945" sldId="347"/>
            <ac:spMk id="2" creationId="{00000000-0000-0000-0000-000000000000}"/>
          </ac:spMkLst>
        </pc:spChg>
        <pc:spChg chg="mod ord">
          <ac:chgData name="Paul Wiltshire" userId="ad3e55e11249a32b" providerId="Windows Live" clId="Web-{C23C916B-A8C4-474A-8CE0-5EA9F3FAB67F}" dt="2020-10-13T10:44:59.155" v="453"/>
          <ac:spMkLst>
            <pc:docMk/>
            <pc:sldMk cId="377494945" sldId="347"/>
            <ac:spMk id="3" creationId="{00000000-0000-0000-0000-000000000000}"/>
          </ac:spMkLst>
        </pc:spChg>
      </pc:sldChg>
      <pc:sldChg chg="addSp delSp modSp new addAnim modAnim">
        <pc:chgData name="Paul Wiltshire" userId="ad3e55e11249a32b" providerId="Windows Live" clId="Web-{C23C916B-A8C4-474A-8CE0-5EA9F3FAB67F}" dt="2020-10-13T10:37:37.785" v="95"/>
        <pc:sldMkLst>
          <pc:docMk/>
          <pc:sldMk cId="4222865189" sldId="348"/>
        </pc:sldMkLst>
        <pc:spChg chg="mod">
          <ac:chgData name="Paul Wiltshire" userId="ad3e55e11249a32b" providerId="Windows Live" clId="Web-{C23C916B-A8C4-474A-8CE0-5EA9F3FAB67F}" dt="2020-10-13T10:36:24.690" v="90" actId="20577"/>
          <ac:spMkLst>
            <pc:docMk/>
            <pc:sldMk cId="4222865189" sldId="348"/>
            <ac:spMk id="2" creationId="{15390092-DBE6-4874-81A3-02F390101A48}"/>
          </ac:spMkLst>
        </pc:spChg>
        <pc:spChg chg="del">
          <ac:chgData name="Paul Wiltshire" userId="ad3e55e11249a32b" providerId="Windows Live" clId="Web-{C23C916B-A8C4-474A-8CE0-5EA9F3FAB67F}" dt="2020-10-13T10:37:26.097" v="93"/>
          <ac:spMkLst>
            <pc:docMk/>
            <pc:sldMk cId="4222865189" sldId="348"/>
            <ac:spMk id="3" creationId="{3CDA94A6-758A-4C01-8780-A7F7AAC419A3}"/>
          </ac:spMkLst>
        </pc:spChg>
        <pc:picChg chg="add mod ord">
          <ac:chgData name="Paul Wiltshire" userId="ad3e55e11249a32b" providerId="Windows Live" clId="Web-{C23C916B-A8C4-474A-8CE0-5EA9F3FAB67F}" dt="2020-10-13T10:37:26.097" v="93"/>
          <ac:picMkLst>
            <pc:docMk/>
            <pc:sldMk cId="4222865189" sldId="348"/>
            <ac:picMk id="4" creationId="{D956CCD2-93F9-43BC-947B-46571B60F40B}"/>
          </ac:picMkLst>
        </pc:picChg>
      </pc:sldChg>
      <pc:sldChg chg="modSp new">
        <pc:chgData name="Paul Wiltshire" userId="ad3e55e11249a32b" providerId="Windows Live" clId="Web-{C23C916B-A8C4-474A-8CE0-5EA9F3FAB67F}" dt="2020-10-13T10:43:00.981" v="364" actId="20577"/>
        <pc:sldMkLst>
          <pc:docMk/>
          <pc:sldMk cId="667185854" sldId="349"/>
        </pc:sldMkLst>
        <pc:spChg chg="mod">
          <ac:chgData name="Paul Wiltshire" userId="ad3e55e11249a32b" providerId="Windows Live" clId="Web-{C23C916B-A8C4-474A-8CE0-5EA9F3FAB67F}" dt="2020-10-13T10:40:50.212" v="128" actId="20577"/>
          <ac:spMkLst>
            <pc:docMk/>
            <pc:sldMk cId="667185854" sldId="349"/>
            <ac:spMk id="2" creationId="{43AD9697-8E4C-4A3D-A79E-61C7D0C96809}"/>
          </ac:spMkLst>
        </pc:spChg>
        <pc:spChg chg="mod">
          <ac:chgData name="Paul Wiltshire" userId="ad3e55e11249a32b" providerId="Windows Live" clId="Web-{C23C916B-A8C4-474A-8CE0-5EA9F3FAB67F}" dt="2020-10-13T10:43:00.981" v="364" actId="20577"/>
          <ac:spMkLst>
            <pc:docMk/>
            <pc:sldMk cId="667185854" sldId="349"/>
            <ac:spMk id="3" creationId="{D7BE1A95-2154-491C-8315-06C2335EECEC}"/>
          </ac:spMkLst>
        </pc:spChg>
      </pc:sldChg>
      <pc:sldMasterChg chg="del delSldLayout">
        <pc:chgData name="Paul Wiltshire" userId="ad3e55e11249a32b" providerId="Windows Live" clId="Web-{C23C916B-A8C4-474A-8CE0-5EA9F3FAB67F}" dt="2020-10-13T10:44:59.155" v="453"/>
        <pc:sldMasterMkLst>
          <pc:docMk/>
          <pc:sldMasterMk cId="0" sldId="2147483648"/>
        </pc:sldMasterMkLst>
        <pc:sldLayoutChg chg="del">
          <pc:chgData name="Paul Wiltshire" userId="ad3e55e11249a32b" providerId="Windows Live" clId="Web-{C23C916B-A8C4-474A-8CE0-5EA9F3FAB67F}" dt="2020-10-13T10:44:59.155" v="453"/>
          <pc:sldLayoutMkLst>
            <pc:docMk/>
            <pc:sldMasterMk cId="0" sldId="2147483648"/>
            <pc:sldLayoutMk cId="0" sldId="2147483649"/>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0"/>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1"/>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2"/>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3"/>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4"/>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5"/>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6"/>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7"/>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8"/>
          </pc:sldLayoutMkLst>
        </pc:sldLayoutChg>
        <pc:sldLayoutChg chg="del">
          <pc:chgData name="Paul Wiltshire" userId="ad3e55e11249a32b" providerId="Windows Live" clId="Web-{C23C916B-A8C4-474A-8CE0-5EA9F3FAB67F}" dt="2020-10-13T10:44:59.155" v="453"/>
          <pc:sldLayoutMkLst>
            <pc:docMk/>
            <pc:sldMasterMk cId="0" sldId="2147483648"/>
            <pc:sldLayoutMk cId="0" sldId="2147483659"/>
          </pc:sldLayoutMkLst>
        </pc:sldLayoutChg>
      </pc:sldMasterChg>
      <pc:sldMasterChg chg="del delSldLayout">
        <pc:chgData name="Paul Wiltshire" userId="ad3e55e11249a32b" providerId="Windows Live" clId="Web-{C23C916B-A8C4-474A-8CE0-5EA9F3FAB67F}" dt="2020-10-13T10:44:59.155" v="453"/>
        <pc:sldMasterMkLst>
          <pc:docMk/>
          <pc:sldMasterMk cId="3075904696" sldId="2147483852"/>
        </pc:sldMasterMkLst>
        <pc:sldLayoutChg chg="del">
          <pc:chgData name="Paul Wiltshire" userId="ad3e55e11249a32b" providerId="Windows Live" clId="Web-{C23C916B-A8C4-474A-8CE0-5EA9F3FAB67F}" dt="2020-10-13T10:44:59.155" v="453"/>
          <pc:sldLayoutMkLst>
            <pc:docMk/>
            <pc:sldMasterMk cId="3075904696" sldId="2147483852"/>
            <pc:sldLayoutMk cId="732673931" sldId="2147483853"/>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3905088881" sldId="2147483854"/>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228566139" sldId="2147483855"/>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4288177873" sldId="2147483856"/>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3462686427" sldId="2147483857"/>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2481467972" sldId="2147483858"/>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42776714" sldId="2147483859"/>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1211674082" sldId="2147483860"/>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1913728621" sldId="2147483861"/>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2716891215" sldId="2147483862"/>
          </pc:sldLayoutMkLst>
        </pc:sldLayoutChg>
        <pc:sldLayoutChg chg="del">
          <pc:chgData name="Paul Wiltshire" userId="ad3e55e11249a32b" providerId="Windows Live" clId="Web-{C23C916B-A8C4-474A-8CE0-5EA9F3FAB67F}" dt="2020-10-13T10:44:59.155" v="453"/>
          <pc:sldLayoutMkLst>
            <pc:docMk/>
            <pc:sldMasterMk cId="3075904696" sldId="2147483852"/>
            <pc:sldLayoutMk cId="3476527700" sldId="2147483863"/>
          </pc:sldLayoutMkLst>
        </pc:sldLayoutChg>
      </pc:sldMasterChg>
      <pc:sldMasterChg chg="addSldLayout modSldLayout">
        <pc:chgData name="Paul Wiltshire" userId="ad3e55e11249a32b" providerId="Windows Live" clId="Web-{C23C916B-A8C4-474A-8CE0-5EA9F3FAB67F}" dt="2020-10-13T10:44:59.155" v="453"/>
        <pc:sldMasterMkLst>
          <pc:docMk/>
          <pc:sldMasterMk cId="2628437134" sldId="2147483912"/>
        </pc:sldMasterMkLst>
        <pc:sldLayoutChg chg="add mod">
          <pc:chgData name="Paul Wiltshire" userId="ad3e55e11249a32b" providerId="Windows Live" clId="Web-{C23C916B-A8C4-474A-8CE0-5EA9F3FAB67F}" dt="2020-10-13T10:44:59.155" v="453"/>
          <pc:sldLayoutMkLst>
            <pc:docMk/>
            <pc:sldMasterMk cId="2628437134" sldId="2147483912"/>
            <pc:sldLayoutMk cId="2269967441" sldId="2147483924"/>
          </pc:sldLayoutMkLst>
        </pc:sldLayoutChg>
        <pc:sldLayoutChg chg="add mod replId">
          <pc:chgData name="Paul Wiltshire" userId="ad3e55e11249a32b" providerId="Windows Live" clId="Web-{C23C916B-A8C4-474A-8CE0-5EA9F3FAB67F}" dt="2020-10-13T10:44:59.155" v="453"/>
          <pc:sldLayoutMkLst>
            <pc:docMk/>
            <pc:sldMasterMk cId="2628437134" sldId="2147483912"/>
            <pc:sldLayoutMk cId="4233970280" sldId="2147483925"/>
          </pc:sldLayoutMkLst>
        </pc:sldLayoutChg>
      </pc:sldMasterChg>
    </pc:docChg>
  </pc:docChgLst>
  <pc:docChgLst>
    <pc:chgData name="Paul Wiltshire" userId="ad3e55e11249a32b" providerId="Windows Live" clId="Web-{D1678C09-FF67-4078-B52A-5B676FB637D8}"/>
    <pc:docChg chg="addSld modSld addMainMaster">
      <pc:chgData name="Paul Wiltshire" userId="ad3e55e11249a32b" providerId="Windows Live" clId="Web-{D1678C09-FF67-4078-B52A-5B676FB637D8}" dt="2019-10-30T11:36:28.160" v="81" actId="1076"/>
      <pc:docMkLst>
        <pc:docMk/>
      </pc:docMkLst>
      <pc:sldChg chg="addSp modSp">
        <pc:chgData name="Paul Wiltshire" userId="ad3e55e11249a32b" providerId="Windows Live" clId="Web-{D1678C09-FF67-4078-B52A-5B676FB637D8}" dt="2019-10-30T11:36:28.160" v="81" actId="1076"/>
        <pc:sldMkLst>
          <pc:docMk/>
          <pc:sldMk cId="1651639194" sldId="260"/>
        </pc:sldMkLst>
        <pc:spChg chg="add mod">
          <ac:chgData name="Paul Wiltshire" userId="ad3e55e11249a32b" providerId="Windows Live" clId="Web-{D1678C09-FF67-4078-B52A-5B676FB637D8}" dt="2019-10-30T11:36:28.160" v="81" actId="1076"/>
          <ac:spMkLst>
            <pc:docMk/>
            <pc:sldMk cId="1651639194" sldId="260"/>
            <ac:spMk id="3" creationId="{2AF5F6FD-67DB-4BF9-AD6F-9D6F0CFF5B21}"/>
          </ac:spMkLst>
        </pc:spChg>
      </pc:sldChg>
      <pc:sldChg chg="addSp modSp mod setBg">
        <pc:chgData name="Paul Wiltshire" userId="ad3e55e11249a32b" providerId="Windows Live" clId="Web-{D1678C09-FF67-4078-B52A-5B676FB637D8}" dt="2019-10-30T11:29:43.252" v="0"/>
        <pc:sldMkLst>
          <pc:docMk/>
          <pc:sldMk cId="1669260885" sldId="272"/>
        </pc:sldMkLst>
        <pc:spChg chg="mod">
          <ac:chgData name="Paul Wiltshire" userId="ad3e55e11249a32b" providerId="Windows Live" clId="Web-{D1678C09-FF67-4078-B52A-5B676FB637D8}" dt="2019-10-30T11:29:43.252" v="0"/>
          <ac:spMkLst>
            <pc:docMk/>
            <pc:sldMk cId="1669260885" sldId="272"/>
            <ac:spMk id="2" creationId="{00000000-0000-0000-0000-000000000000}"/>
          </ac:spMkLst>
        </pc:spChg>
        <pc:spChg chg="mod">
          <ac:chgData name="Paul Wiltshire" userId="ad3e55e11249a32b" providerId="Windows Live" clId="Web-{D1678C09-FF67-4078-B52A-5B676FB637D8}" dt="2019-10-30T11:29:43.252" v="0"/>
          <ac:spMkLst>
            <pc:docMk/>
            <pc:sldMk cId="1669260885" sldId="272"/>
            <ac:spMk id="3" creationId="{00000000-0000-0000-0000-000000000000}"/>
          </ac:spMkLst>
        </pc:spChg>
        <pc:spChg chg="add">
          <ac:chgData name="Paul Wiltshire" userId="ad3e55e11249a32b" providerId="Windows Live" clId="Web-{D1678C09-FF67-4078-B52A-5B676FB637D8}" dt="2019-10-30T11:29:43.252" v="0"/>
          <ac:spMkLst>
            <pc:docMk/>
            <pc:sldMk cId="1669260885" sldId="272"/>
            <ac:spMk id="8" creationId="{3C06EAFD-0C69-4B3B-BEA7-E7E11DDF9C43}"/>
          </ac:spMkLst>
        </pc:spChg>
        <pc:spChg chg="add">
          <ac:chgData name="Paul Wiltshire" userId="ad3e55e11249a32b" providerId="Windows Live" clId="Web-{D1678C09-FF67-4078-B52A-5B676FB637D8}" dt="2019-10-30T11:29:43.252" v="0"/>
          <ac:spMkLst>
            <pc:docMk/>
            <pc:sldMk cId="1669260885" sldId="272"/>
            <ac:spMk id="10" creationId="{A4066C89-42FB-4624-9AFE-3A31B36491B5}"/>
          </ac:spMkLst>
        </pc:spChg>
        <pc:spChg chg="add">
          <ac:chgData name="Paul Wiltshire" userId="ad3e55e11249a32b" providerId="Windows Live" clId="Web-{D1678C09-FF67-4078-B52A-5B676FB637D8}" dt="2019-10-30T11:29:43.252" v="0"/>
          <ac:spMkLst>
            <pc:docMk/>
            <pc:sldMk cId="1669260885" sldId="272"/>
            <ac:spMk id="12" creationId="{BA218FBC-B2D6-48CA-9289-C4110162EDAD}"/>
          </ac:spMkLst>
        </pc:spChg>
        <pc:spChg chg="add">
          <ac:chgData name="Paul Wiltshire" userId="ad3e55e11249a32b" providerId="Windows Live" clId="Web-{D1678C09-FF67-4078-B52A-5B676FB637D8}" dt="2019-10-30T11:29:43.252" v="0"/>
          <ac:spMkLst>
            <pc:docMk/>
            <pc:sldMk cId="1669260885" sldId="272"/>
            <ac:spMk id="14" creationId="{2DED9084-49DA-4911-ACB7-5F9E4DEFA039}"/>
          </ac:spMkLst>
        </pc:spChg>
      </pc:sldChg>
      <pc:sldChg chg="addSp modSp mod setBg">
        <pc:chgData name="Paul Wiltshire" userId="ad3e55e11249a32b" providerId="Windows Live" clId="Web-{D1678C09-FF67-4078-B52A-5B676FB637D8}" dt="2019-10-30T11:30:09.221" v="11" actId="20577"/>
        <pc:sldMkLst>
          <pc:docMk/>
          <pc:sldMk cId="539745336" sldId="273"/>
        </pc:sldMkLst>
        <pc:spChg chg="mod">
          <ac:chgData name="Paul Wiltshire" userId="ad3e55e11249a32b" providerId="Windows Live" clId="Web-{D1678C09-FF67-4078-B52A-5B676FB637D8}" dt="2019-10-30T11:30:09.221" v="11" actId="20577"/>
          <ac:spMkLst>
            <pc:docMk/>
            <pc:sldMk cId="539745336" sldId="273"/>
            <ac:spMk id="2" creationId="{00000000-0000-0000-0000-000000000000}"/>
          </ac:spMkLst>
        </pc:spChg>
        <pc:spChg chg="mod">
          <ac:chgData name="Paul Wiltshire" userId="ad3e55e11249a32b" providerId="Windows Live" clId="Web-{D1678C09-FF67-4078-B52A-5B676FB637D8}" dt="2019-10-30T11:29:49.971" v="1"/>
          <ac:spMkLst>
            <pc:docMk/>
            <pc:sldMk cId="539745336" sldId="273"/>
            <ac:spMk id="3" creationId="{00000000-0000-0000-0000-000000000000}"/>
          </ac:spMkLst>
        </pc:spChg>
        <pc:spChg chg="add">
          <ac:chgData name="Paul Wiltshire" userId="ad3e55e11249a32b" providerId="Windows Live" clId="Web-{D1678C09-FF67-4078-B52A-5B676FB637D8}" dt="2019-10-30T11:29:49.971" v="1"/>
          <ac:spMkLst>
            <pc:docMk/>
            <pc:sldMk cId="539745336" sldId="273"/>
            <ac:spMk id="8" creationId="{3C06EAFD-0C69-4B3B-BEA7-E7E11DDF9C43}"/>
          </ac:spMkLst>
        </pc:spChg>
        <pc:spChg chg="add">
          <ac:chgData name="Paul Wiltshire" userId="ad3e55e11249a32b" providerId="Windows Live" clId="Web-{D1678C09-FF67-4078-B52A-5B676FB637D8}" dt="2019-10-30T11:29:49.971" v="1"/>
          <ac:spMkLst>
            <pc:docMk/>
            <pc:sldMk cId="539745336" sldId="273"/>
            <ac:spMk id="10" creationId="{A4066C89-42FB-4624-9AFE-3A31B36491B5}"/>
          </ac:spMkLst>
        </pc:spChg>
        <pc:spChg chg="add">
          <ac:chgData name="Paul Wiltshire" userId="ad3e55e11249a32b" providerId="Windows Live" clId="Web-{D1678C09-FF67-4078-B52A-5B676FB637D8}" dt="2019-10-30T11:29:49.971" v="1"/>
          <ac:spMkLst>
            <pc:docMk/>
            <pc:sldMk cId="539745336" sldId="273"/>
            <ac:spMk id="12" creationId="{BA218FBC-B2D6-48CA-9289-C4110162EDAD}"/>
          </ac:spMkLst>
        </pc:spChg>
        <pc:spChg chg="add">
          <ac:chgData name="Paul Wiltshire" userId="ad3e55e11249a32b" providerId="Windows Live" clId="Web-{D1678C09-FF67-4078-B52A-5B676FB637D8}" dt="2019-10-30T11:29:49.971" v="1"/>
          <ac:spMkLst>
            <pc:docMk/>
            <pc:sldMk cId="539745336" sldId="273"/>
            <ac:spMk id="14" creationId="{2DED9084-49DA-4911-ACB7-5F9E4DEFA039}"/>
          </ac:spMkLst>
        </pc:spChg>
      </pc:sldChg>
      <pc:sldChg chg="modSp">
        <pc:chgData name="Paul Wiltshire" userId="ad3e55e11249a32b" providerId="Windows Live" clId="Web-{D1678C09-FF67-4078-B52A-5B676FB637D8}" dt="2019-10-30T11:31:03.815" v="17"/>
        <pc:sldMkLst>
          <pc:docMk/>
          <pc:sldMk cId="2939141196" sldId="274"/>
        </pc:sldMkLst>
        <pc:spChg chg="mod">
          <ac:chgData name="Paul Wiltshire" userId="ad3e55e11249a32b" providerId="Windows Live" clId="Web-{D1678C09-FF67-4078-B52A-5B676FB637D8}" dt="2019-10-30T11:31:03.815" v="17"/>
          <ac:spMkLst>
            <pc:docMk/>
            <pc:sldMk cId="2939141196" sldId="274"/>
            <ac:spMk id="4" creationId="{56138631-559A-FB4F-8A29-F5AB993D5E99}"/>
          </ac:spMkLst>
        </pc:spChg>
      </pc:sldChg>
      <pc:sldChg chg="addSp modSp">
        <pc:chgData name="Paul Wiltshire" userId="ad3e55e11249a32b" providerId="Windows Live" clId="Web-{D1678C09-FF67-4078-B52A-5B676FB637D8}" dt="2019-10-30T11:30:45.690" v="16" actId="1076"/>
        <pc:sldMkLst>
          <pc:docMk/>
          <pc:sldMk cId="265758516" sldId="300"/>
        </pc:sldMkLst>
        <pc:picChg chg="mod">
          <ac:chgData name="Paul Wiltshire" userId="ad3e55e11249a32b" providerId="Windows Live" clId="Web-{D1678C09-FF67-4078-B52A-5B676FB637D8}" dt="2019-10-30T11:30:30.143" v="14" actId="1076"/>
          <ac:picMkLst>
            <pc:docMk/>
            <pc:sldMk cId="265758516" sldId="300"/>
            <ac:picMk id="4" creationId="{00000000-0000-0000-0000-000000000000}"/>
          </ac:picMkLst>
        </pc:picChg>
        <pc:picChg chg="add mod">
          <ac:chgData name="Paul Wiltshire" userId="ad3e55e11249a32b" providerId="Windows Live" clId="Web-{D1678C09-FF67-4078-B52A-5B676FB637D8}" dt="2019-10-30T11:30:45.690" v="16" actId="1076"/>
          <ac:picMkLst>
            <pc:docMk/>
            <pc:sldMk cId="265758516" sldId="300"/>
            <ac:picMk id="6" creationId="{34A2D4D0-9965-4DEC-B757-DCA2251D9442}"/>
          </ac:picMkLst>
        </pc:picChg>
      </pc:sldChg>
      <pc:sldChg chg="modSp">
        <pc:chgData name="Paul Wiltshire" userId="ad3e55e11249a32b" providerId="Windows Live" clId="Web-{D1678C09-FF67-4078-B52A-5B676FB637D8}" dt="2019-10-30T11:33:19.800" v="24" actId="20577"/>
        <pc:sldMkLst>
          <pc:docMk/>
          <pc:sldMk cId="3812654545" sldId="344"/>
        </pc:sldMkLst>
        <pc:spChg chg="mod">
          <ac:chgData name="Paul Wiltshire" userId="ad3e55e11249a32b" providerId="Windows Live" clId="Web-{D1678C09-FF67-4078-B52A-5B676FB637D8}" dt="2019-10-30T11:33:19.800" v="24" actId="20577"/>
          <ac:spMkLst>
            <pc:docMk/>
            <pc:sldMk cId="3812654545" sldId="344"/>
            <ac:spMk id="2" creationId="{97CFAD68-3B09-46AD-BF71-C84389C709F6}"/>
          </ac:spMkLst>
        </pc:spChg>
      </pc:sldChg>
      <pc:sldChg chg="modSp add">
        <pc:chgData name="Paul Wiltshire" userId="ad3e55e11249a32b" providerId="Windows Live" clId="Web-{D1678C09-FF67-4078-B52A-5B676FB637D8}" dt="2019-10-30T11:34:13.987" v="30" actId="14100"/>
        <pc:sldMkLst>
          <pc:docMk/>
          <pc:sldMk cId="732864670" sldId="345"/>
        </pc:sldMkLst>
        <pc:spChg chg="mod">
          <ac:chgData name="Paul Wiltshire" userId="ad3e55e11249a32b" providerId="Windows Live" clId="Web-{D1678C09-FF67-4078-B52A-5B676FB637D8}" dt="2019-10-30T11:34:13.987" v="30" actId="14100"/>
          <ac:spMkLst>
            <pc:docMk/>
            <pc:sldMk cId="732864670" sldId="345"/>
            <ac:spMk id="4" creationId="{00000000-0000-0000-0000-000000000000}"/>
          </ac:spMkLst>
        </pc:spChg>
      </pc:sldChg>
      <pc:sldChg chg="add">
        <pc:chgData name="Paul Wiltshire" userId="ad3e55e11249a32b" providerId="Windows Live" clId="Web-{D1678C09-FF67-4078-B52A-5B676FB637D8}" dt="2019-10-30T11:33:22.237" v="27"/>
        <pc:sldMkLst>
          <pc:docMk/>
          <pc:sldMk cId="3031576989" sldId="346"/>
        </pc:sldMkLst>
      </pc:sldChg>
      <pc:sldChg chg="add">
        <pc:chgData name="Paul Wiltshire" userId="ad3e55e11249a32b" providerId="Windows Live" clId="Web-{D1678C09-FF67-4078-B52A-5B676FB637D8}" dt="2019-10-30T11:33:22.346" v="28"/>
        <pc:sldMkLst>
          <pc:docMk/>
          <pc:sldMk cId="377494945" sldId="347"/>
        </pc:sldMkLst>
      </pc:sldChg>
      <pc:sldMasterChg chg="add addSldLayout">
        <pc:chgData name="Paul Wiltshire" userId="ad3e55e11249a32b" providerId="Windows Live" clId="Web-{D1678C09-FF67-4078-B52A-5B676FB637D8}" dt="2019-10-30T11:33:22.081" v="26"/>
        <pc:sldMasterMkLst>
          <pc:docMk/>
          <pc:sldMasterMk cId="0" sldId="2147483648"/>
        </pc:sldMasterMkLst>
        <pc:sldLayoutChg chg="add">
          <pc:chgData name="Paul Wiltshire" userId="ad3e55e11249a32b" providerId="Windows Live" clId="Web-{D1678C09-FF67-4078-B52A-5B676FB637D8}" dt="2019-10-30T11:33:22.081" v="26"/>
          <pc:sldLayoutMkLst>
            <pc:docMk/>
            <pc:sldMasterMk cId="0" sldId="2147483648"/>
            <pc:sldLayoutMk cId="0" sldId="2147483649"/>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0"/>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1"/>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2"/>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3"/>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4"/>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5"/>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6"/>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7"/>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8"/>
          </pc:sldLayoutMkLst>
        </pc:sldLayoutChg>
        <pc:sldLayoutChg chg="add">
          <pc:chgData name="Paul Wiltshire" userId="ad3e55e11249a32b" providerId="Windows Live" clId="Web-{D1678C09-FF67-4078-B52A-5B676FB637D8}" dt="2019-10-30T11:33:22.081" v="26"/>
          <pc:sldLayoutMkLst>
            <pc:docMk/>
            <pc:sldMasterMk cId="0" sldId="2147483648"/>
            <pc:sldLayoutMk cId="0" sldId="2147483659"/>
          </pc:sldLayoutMkLst>
        </pc:sldLayoutChg>
      </pc:sldMasterChg>
    </pc:docChg>
  </pc:docChgLst>
  <pc:docChgLst>
    <pc:chgData name="Paul Wiltshire" userId="ad3e55e11249a32b" providerId="Windows Live" clId="Web-{14473902-0FD5-4978-B5B7-CFF2240B2CD0}"/>
    <pc:docChg chg="addSld delSld modSld sldOrd">
      <pc:chgData name="Paul Wiltshire" userId="ad3e55e11249a32b" providerId="Windows Live" clId="Web-{14473902-0FD5-4978-B5B7-CFF2240B2CD0}" dt="2022-10-11T13:12:21.520" v="97" actId="1076"/>
      <pc:docMkLst>
        <pc:docMk/>
      </pc:docMkLst>
      <pc:sldChg chg="addSp delSp modSp">
        <pc:chgData name="Paul Wiltshire" userId="ad3e55e11249a32b" providerId="Windows Live" clId="Web-{14473902-0FD5-4978-B5B7-CFF2240B2CD0}" dt="2022-10-11T12:18:59.651" v="2" actId="1076"/>
        <pc:sldMkLst>
          <pc:docMk/>
          <pc:sldMk cId="3190727747" sldId="328"/>
        </pc:sldMkLst>
        <pc:picChg chg="add mod">
          <ac:chgData name="Paul Wiltshire" userId="ad3e55e11249a32b" providerId="Windows Live" clId="Web-{14473902-0FD5-4978-B5B7-CFF2240B2CD0}" dt="2022-10-11T12:18:59.651" v="2" actId="1076"/>
          <ac:picMkLst>
            <pc:docMk/>
            <pc:sldMk cId="3190727747" sldId="328"/>
            <ac:picMk id="4" creationId="{56FEEEB0-8655-EAC3-9BE4-F455CAB21ABD}"/>
          </ac:picMkLst>
        </pc:picChg>
        <pc:picChg chg="del">
          <ac:chgData name="Paul Wiltshire" userId="ad3e55e11249a32b" providerId="Windows Live" clId="Web-{14473902-0FD5-4978-B5B7-CFF2240B2CD0}" dt="2022-10-11T12:18:21.351" v="0"/>
          <ac:picMkLst>
            <pc:docMk/>
            <pc:sldMk cId="3190727747" sldId="328"/>
            <ac:picMk id="6" creationId="{4E360195-2C43-4424-8A22-000F01359036}"/>
          </ac:picMkLst>
        </pc:picChg>
      </pc:sldChg>
      <pc:sldChg chg="addSp delSp modSp">
        <pc:chgData name="Paul Wiltshire" userId="ad3e55e11249a32b" providerId="Windows Live" clId="Web-{14473902-0FD5-4978-B5B7-CFF2240B2CD0}" dt="2022-10-11T13:12:21.520" v="97" actId="1076"/>
        <pc:sldMkLst>
          <pc:docMk/>
          <pc:sldMk cId="1553814937" sldId="329"/>
        </pc:sldMkLst>
        <pc:spChg chg="add del mod">
          <ac:chgData name="Paul Wiltshire" userId="ad3e55e11249a32b" providerId="Windows Live" clId="Web-{14473902-0FD5-4978-B5B7-CFF2240B2CD0}" dt="2022-10-11T13:12:14.114" v="94"/>
          <ac:spMkLst>
            <pc:docMk/>
            <pc:sldMk cId="1553814937" sldId="329"/>
            <ac:spMk id="4" creationId="{13A8703E-A337-F1CC-92DB-9D18F7EE7E65}"/>
          </ac:spMkLst>
        </pc:spChg>
        <pc:picChg chg="add mod ord">
          <ac:chgData name="Paul Wiltshire" userId="ad3e55e11249a32b" providerId="Windows Live" clId="Web-{14473902-0FD5-4978-B5B7-CFF2240B2CD0}" dt="2022-10-11T13:12:21.520" v="97" actId="1076"/>
          <ac:picMkLst>
            <pc:docMk/>
            <pc:sldMk cId="1553814937" sldId="329"/>
            <ac:picMk id="5" creationId="{B6027DBD-2C84-77B6-DDD2-518F993D881A}"/>
          </ac:picMkLst>
        </pc:picChg>
        <pc:picChg chg="del">
          <ac:chgData name="Paul Wiltshire" userId="ad3e55e11249a32b" providerId="Windows Live" clId="Web-{14473902-0FD5-4978-B5B7-CFF2240B2CD0}" dt="2022-10-11T13:12:06.926" v="93"/>
          <ac:picMkLst>
            <pc:docMk/>
            <pc:sldMk cId="1553814937" sldId="329"/>
            <ac:picMk id="7" creationId="{CAA1D12C-E390-463A-8E08-C30AC0C69883}"/>
          </ac:picMkLst>
        </pc:picChg>
      </pc:sldChg>
      <pc:sldChg chg="addSp delSp modSp">
        <pc:chgData name="Paul Wiltshire" userId="ad3e55e11249a32b" providerId="Windows Live" clId="Web-{14473902-0FD5-4978-B5B7-CFF2240B2CD0}" dt="2022-10-11T12:19:48.091" v="4"/>
        <pc:sldMkLst>
          <pc:docMk/>
          <pc:sldMk cId="3653598541" sldId="330"/>
        </pc:sldMkLst>
        <pc:spChg chg="add del mod">
          <ac:chgData name="Paul Wiltshire" userId="ad3e55e11249a32b" providerId="Windows Live" clId="Web-{14473902-0FD5-4978-B5B7-CFF2240B2CD0}" dt="2022-10-11T12:19:48.091" v="4"/>
          <ac:spMkLst>
            <pc:docMk/>
            <pc:sldMk cId="3653598541" sldId="330"/>
            <ac:spMk id="4" creationId="{A68CF837-9B55-ED30-19B6-B75643D2B73A}"/>
          </ac:spMkLst>
        </pc:spChg>
        <pc:picChg chg="del">
          <ac:chgData name="Paul Wiltshire" userId="ad3e55e11249a32b" providerId="Windows Live" clId="Web-{14473902-0FD5-4978-B5B7-CFF2240B2CD0}" dt="2022-10-11T12:19:41.997" v="3"/>
          <ac:picMkLst>
            <pc:docMk/>
            <pc:sldMk cId="3653598541" sldId="330"/>
            <ac:picMk id="5" creationId="{75631809-CD57-48D0-8E05-3311F5CCCACE}"/>
          </ac:picMkLst>
        </pc:picChg>
        <pc:picChg chg="add mod ord">
          <ac:chgData name="Paul Wiltshire" userId="ad3e55e11249a32b" providerId="Windows Live" clId="Web-{14473902-0FD5-4978-B5B7-CFF2240B2CD0}" dt="2022-10-11T12:19:48.091" v="4"/>
          <ac:picMkLst>
            <pc:docMk/>
            <pc:sldMk cId="3653598541" sldId="330"/>
            <ac:picMk id="6" creationId="{A865EF9B-0720-030C-853E-A968BD9BD27F}"/>
          </ac:picMkLst>
        </pc:picChg>
      </pc:sldChg>
      <pc:sldChg chg="addSp delSp modSp">
        <pc:chgData name="Paul Wiltshire" userId="ad3e55e11249a32b" providerId="Windows Live" clId="Web-{14473902-0FD5-4978-B5B7-CFF2240B2CD0}" dt="2022-10-11T12:20:45.220" v="7" actId="1076"/>
        <pc:sldMkLst>
          <pc:docMk/>
          <pc:sldMk cId="2712923199" sldId="331"/>
        </pc:sldMkLst>
        <pc:spChg chg="add del mod">
          <ac:chgData name="Paul Wiltshire" userId="ad3e55e11249a32b" providerId="Windows Live" clId="Web-{14473902-0FD5-4978-B5B7-CFF2240B2CD0}" dt="2022-10-11T12:20:42.532" v="6"/>
          <ac:spMkLst>
            <pc:docMk/>
            <pc:sldMk cId="2712923199" sldId="331"/>
            <ac:spMk id="4" creationId="{9C035979-5885-2470-3090-BE634093C6FC}"/>
          </ac:spMkLst>
        </pc:spChg>
        <pc:picChg chg="add mod ord">
          <ac:chgData name="Paul Wiltshire" userId="ad3e55e11249a32b" providerId="Windows Live" clId="Web-{14473902-0FD5-4978-B5B7-CFF2240B2CD0}" dt="2022-10-11T12:20:45.220" v="7" actId="1076"/>
          <ac:picMkLst>
            <pc:docMk/>
            <pc:sldMk cId="2712923199" sldId="331"/>
            <ac:picMk id="5" creationId="{6FCB4766-6BC4-48BE-7343-044FB90310CB}"/>
          </ac:picMkLst>
        </pc:picChg>
        <pc:picChg chg="del">
          <ac:chgData name="Paul Wiltshire" userId="ad3e55e11249a32b" providerId="Windows Live" clId="Web-{14473902-0FD5-4978-B5B7-CFF2240B2CD0}" dt="2022-10-11T12:20:36.188" v="5"/>
          <ac:picMkLst>
            <pc:docMk/>
            <pc:sldMk cId="2712923199" sldId="331"/>
            <ac:picMk id="6" creationId="{5F4BC46E-2038-4654-B347-3E01F37220C3}"/>
          </ac:picMkLst>
        </pc:picChg>
      </pc:sldChg>
      <pc:sldChg chg="del">
        <pc:chgData name="Paul Wiltshire" userId="ad3e55e11249a32b" providerId="Windows Live" clId="Web-{14473902-0FD5-4978-B5B7-CFF2240B2CD0}" dt="2022-10-11T12:28:37.533" v="37"/>
        <pc:sldMkLst>
          <pc:docMk/>
          <pc:sldMk cId="3894506745" sldId="332"/>
        </pc:sldMkLst>
      </pc:sldChg>
      <pc:sldChg chg="addSp delSp modSp">
        <pc:chgData name="Paul Wiltshire" userId="ad3e55e11249a32b" providerId="Windows Live" clId="Web-{14473902-0FD5-4978-B5B7-CFF2240B2CD0}" dt="2022-10-11T12:27:15.434" v="15" actId="1076"/>
        <pc:sldMkLst>
          <pc:docMk/>
          <pc:sldMk cId="1875306770" sldId="350"/>
        </pc:sldMkLst>
        <pc:picChg chg="add mod">
          <ac:chgData name="Paul Wiltshire" userId="ad3e55e11249a32b" providerId="Windows Live" clId="Web-{14473902-0FD5-4978-B5B7-CFF2240B2CD0}" dt="2022-10-11T12:27:15.434" v="15" actId="1076"/>
          <ac:picMkLst>
            <pc:docMk/>
            <pc:sldMk cId="1875306770" sldId="350"/>
            <ac:picMk id="3" creationId="{ABE384BB-23D2-FADB-DF15-7D0DE15D1D53}"/>
          </ac:picMkLst>
        </pc:picChg>
        <pc:picChg chg="del">
          <ac:chgData name="Paul Wiltshire" userId="ad3e55e11249a32b" providerId="Windows Live" clId="Web-{14473902-0FD5-4978-B5B7-CFF2240B2CD0}" dt="2022-10-11T12:26:41.369" v="8"/>
          <ac:picMkLst>
            <pc:docMk/>
            <pc:sldMk cId="1875306770" sldId="350"/>
            <ac:picMk id="4" creationId="{77989624-BA21-49C4-8C36-F1095C19E268}"/>
          </ac:picMkLst>
        </pc:picChg>
        <pc:picChg chg="add mod">
          <ac:chgData name="Paul Wiltshire" userId="ad3e55e11249a32b" providerId="Windows Live" clId="Web-{14473902-0FD5-4978-B5B7-CFF2240B2CD0}" dt="2022-10-11T12:27:14.090" v="14" actId="14100"/>
          <ac:picMkLst>
            <pc:docMk/>
            <pc:sldMk cId="1875306770" sldId="350"/>
            <ac:picMk id="5" creationId="{E404BB8A-563E-A19B-851B-BA119B30423C}"/>
          </ac:picMkLst>
        </pc:picChg>
      </pc:sldChg>
      <pc:sldChg chg="del">
        <pc:chgData name="Paul Wiltshire" userId="ad3e55e11249a32b" providerId="Windows Live" clId="Web-{14473902-0FD5-4978-B5B7-CFF2240B2CD0}" dt="2022-10-11T12:27:18.918" v="16"/>
        <pc:sldMkLst>
          <pc:docMk/>
          <pc:sldMk cId="537944218" sldId="351"/>
        </pc:sldMkLst>
      </pc:sldChg>
      <pc:sldChg chg="del">
        <pc:chgData name="Paul Wiltshire" userId="ad3e55e11249a32b" providerId="Windows Live" clId="Web-{14473902-0FD5-4978-B5B7-CFF2240B2CD0}" dt="2022-10-11T12:27:20.418" v="17"/>
        <pc:sldMkLst>
          <pc:docMk/>
          <pc:sldMk cId="3889134429" sldId="352"/>
        </pc:sldMkLst>
      </pc:sldChg>
      <pc:sldChg chg="modSp">
        <pc:chgData name="Paul Wiltshire" userId="ad3e55e11249a32b" providerId="Windows Live" clId="Web-{14473902-0FD5-4978-B5B7-CFF2240B2CD0}" dt="2022-10-11T12:29:26.208" v="43" actId="20577"/>
        <pc:sldMkLst>
          <pc:docMk/>
          <pc:sldMk cId="2785153210" sldId="353"/>
        </pc:sldMkLst>
        <pc:spChg chg="mod">
          <ac:chgData name="Paul Wiltshire" userId="ad3e55e11249a32b" providerId="Windows Live" clId="Web-{14473902-0FD5-4978-B5B7-CFF2240B2CD0}" dt="2022-10-11T12:29:26.208" v="43" actId="20577"/>
          <ac:spMkLst>
            <pc:docMk/>
            <pc:sldMk cId="2785153210" sldId="353"/>
            <ac:spMk id="2" creationId="{30367C09-1367-4317-B91A-768D89607FD6}"/>
          </ac:spMkLst>
        </pc:spChg>
      </pc:sldChg>
      <pc:sldChg chg="addSp delSp modSp ord delAnim">
        <pc:chgData name="Paul Wiltshire" userId="ad3e55e11249a32b" providerId="Windows Live" clId="Web-{14473902-0FD5-4978-B5B7-CFF2240B2CD0}" dt="2022-10-11T13:09:26.546" v="92" actId="20577"/>
        <pc:sldMkLst>
          <pc:docMk/>
          <pc:sldMk cId="3813578069" sldId="354"/>
        </pc:sldMkLst>
        <pc:spChg chg="mod">
          <ac:chgData name="Paul Wiltshire" userId="ad3e55e11249a32b" providerId="Windows Live" clId="Web-{14473902-0FD5-4978-B5B7-CFF2240B2CD0}" dt="2022-10-11T12:30:37.103" v="49" actId="20577"/>
          <ac:spMkLst>
            <pc:docMk/>
            <pc:sldMk cId="3813578069" sldId="354"/>
            <ac:spMk id="2" creationId="{7319F2C0-520A-4735-93F2-7284C5D75F31}"/>
          </ac:spMkLst>
        </pc:spChg>
        <pc:spChg chg="mod">
          <ac:chgData name="Paul Wiltshire" userId="ad3e55e11249a32b" providerId="Windows Live" clId="Web-{14473902-0FD5-4978-B5B7-CFF2240B2CD0}" dt="2022-10-11T13:09:26.546" v="92" actId="20577"/>
          <ac:spMkLst>
            <pc:docMk/>
            <pc:sldMk cId="3813578069" sldId="354"/>
            <ac:spMk id="3" creationId="{436123C1-39D4-4E03-BC22-E44EB17C6CF7}"/>
          </ac:spMkLst>
        </pc:spChg>
        <pc:spChg chg="add del mod">
          <ac:chgData name="Paul Wiltshire" userId="ad3e55e11249a32b" providerId="Windows Live" clId="Web-{14473902-0FD5-4978-B5B7-CFF2240B2CD0}" dt="2022-10-11T12:32:25.220" v="62"/>
          <ac:spMkLst>
            <pc:docMk/>
            <pc:sldMk cId="3813578069" sldId="354"/>
            <ac:spMk id="6" creationId="{FB783A67-1AF6-D473-FF39-500BA20FBE21}"/>
          </ac:spMkLst>
        </pc:spChg>
        <pc:picChg chg="del">
          <ac:chgData name="Paul Wiltshire" userId="ad3e55e11249a32b" providerId="Windows Live" clId="Web-{14473902-0FD5-4978-B5B7-CFF2240B2CD0}" dt="2022-10-11T12:32:19.063" v="61"/>
          <ac:picMkLst>
            <pc:docMk/>
            <pc:sldMk cId="3813578069" sldId="354"/>
            <ac:picMk id="4" creationId="{686763D5-DD9B-4AFF-9487-698C1709E5E5}"/>
          </ac:picMkLst>
        </pc:picChg>
        <pc:picChg chg="add mod ord">
          <ac:chgData name="Paul Wiltshire" userId="ad3e55e11249a32b" providerId="Windows Live" clId="Web-{14473902-0FD5-4978-B5B7-CFF2240B2CD0}" dt="2022-10-11T12:32:25.220" v="62"/>
          <ac:picMkLst>
            <pc:docMk/>
            <pc:sldMk cId="3813578069" sldId="354"/>
            <ac:picMk id="7" creationId="{EB2FEBD5-F9E8-7A75-B239-75E0221B8302}"/>
          </ac:picMkLst>
        </pc:picChg>
      </pc:sldChg>
      <pc:sldChg chg="modSp new">
        <pc:chgData name="Paul Wiltshire" userId="ad3e55e11249a32b" providerId="Windows Live" clId="Web-{14473902-0FD5-4978-B5B7-CFF2240B2CD0}" dt="2022-10-11T12:28:32.282" v="36" actId="20577"/>
        <pc:sldMkLst>
          <pc:docMk/>
          <pc:sldMk cId="2681698613" sldId="355"/>
        </pc:sldMkLst>
        <pc:spChg chg="mod">
          <ac:chgData name="Paul Wiltshire" userId="ad3e55e11249a32b" providerId="Windows Live" clId="Web-{14473902-0FD5-4978-B5B7-CFF2240B2CD0}" dt="2022-10-11T12:28:08.890" v="31" actId="20577"/>
          <ac:spMkLst>
            <pc:docMk/>
            <pc:sldMk cId="2681698613" sldId="355"/>
            <ac:spMk id="2" creationId="{613018EE-E613-0EA0-0C79-4229C93E2FA0}"/>
          </ac:spMkLst>
        </pc:spChg>
        <pc:spChg chg="mod">
          <ac:chgData name="Paul Wiltshire" userId="ad3e55e11249a32b" providerId="Windows Live" clId="Web-{14473902-0FD5-4978-B5B7-CFF2240B2CD0}" dt="2022-10-11T12:28:32.282" v="36" actId="20577"/>
          <ac:spMkLst>
            <pc:docMk/>
            <pc:sldMk cId="2681698613" sldId="355"/>
            <ac:spMk id="3" creationId="{33D96001-0ACA-3294-C244-C19200F85D61}"/>
          </ac:spMkLst>
        </pc:spChg>
      </pc:sldChg>
    </pc:docChg>
  </pc:docChgLst>
  <pc:docChgLst>
    <pc:chgData name="Paul Wiltshire" userId="ad3e55e11249a32b" providerId="Windows Live" clId="Web-{73A4ECD0-3844-430A-BC22-3624FDAAFAC1}"/>
    <pc:docChg chg="addSld delSld modSld addMainMaster delMainMaster">
      <pc:chgData name="Paul Wiltshire" userId="ad3e55e11249a32b" providerId="Windows Live" clId="Web-{73A4ECD0-3844-430A-BC22-3624FDAAFAC1}" dt="2019-10-30T11:28:20.911" v="3300" actId="20577"/>
      <pc:docMkLst>
        <pc:docMk/>
      </pc:docMkLst>
      <pc:sldChg chg="modSp mod modClrScheme chgLayout">
        <pc:chgData name="Paul Wiltshire" userId="ad3e55e11249a32b" providerId="Windows Live" clId="Web-{73A4ECD0-3844-430A-BC22-3624FDAAFAC1}" dt="2019-10-30T10:16:46.514" v="693" actId="20577"/>
        <pc:sldMkLst>
          <pc:docMk/>
          <pc:sldMk cId="3560561765" sldId="257"/>
        </pc:sldMkLst>
        <pc:spChg chg="mod ord">
          <ac:chgData name="Paul Wiltshire" userId="ad3e55e11249a32b" providerId="Windows Live" clId="Web-{73A4ECD0-3844-430A-BC22-3624FDAAFAC1}" dt="2019-10-30T09:36:08.665" v="0"/>
          <ac:spMkLst>
            <pc:docMk/>
            <pc:sldMk cId="3560561765" sldId="257"/>
            <ac:spMk id="4" creationId="{00000000-0000-0000-0000-000000000000}"/>
          </ac:spMkLst>
        </pc:spChg>
        <pc:spChg chg="mod ord">
          <ac:chgData name="Paul Wiltshire" userId="ad3e55e11249a32b" providerId="Windows Live" clId="Web-{73A4ECD0-3844-430A-BC22-3624FDAAFAC1}" dt="2019-10-30T10:16:46.514" v="693" actId="20577"/>
          <ac:spMkLst>
            <pc:docMk/>
            <pc:sldMk cId="3560561765" sldId="257"/>
            <ac:spMk id="5" creationId="{00000000-0000-0000-0000-000000000000}"/>
          </ac:spMkLst>
        </pc:spChg>
      </pc:sldChg>
      <pc:sldChg chg="modSp mod modClrScheme chgLayout">
        <pc:chgData name="Paul Wiltshire" userId="ad3e55e11249a32b" providerId="Windows Live" clId="Web-{73A4ECD0-3844-430A-BC22-3624FDAAFAC1}" dt="2019-10-30T10:20:34.048" v="750" actId="20577"/>
        <pc:sldMkLst>
          <pc:docMk/>
          <pc:sldMk cId="2645660496" sldId="258"/>
        </pc:sldMkLst>
        <pc:spChg chg="mod ord">
          <ac:chgData name="Paul Wiltshire" userId="ad3e55e11249a32b" providerId="Windows Live" clId="Web-{73A4ECD0-3844-430A-BC22-3624FDAAFAC1}" dt="2019-10-30T09:36:08.665" v="0"/>
          <ac:spMkLst>
            <pc:docMk/>
            <pc:sldMk cId="2645660496" sldId="258"/>
            <ac:spMk id="2" creationId="{00000000-0000-0000-0000-000000000000}"/>
          </ac:spMkLst>
        </pc:spChg>
        <pc:spChg chg="mod ord">
          <ac:chgData name="Paul Wiltshire" userId="ad3e55e11249a32b" providerId="Windows Live" clId="Web-{73A4ECD0-3844-430A-BC22-3624FDAAFAC1}" dt="2019-10-30T10:20:34.048" v="750" actId="20577"/>
          <ac:spMkLst>
            <pc:docMk/>
            <pc:sldMk cId="2645660496" sldId="258"/>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4117951443" sldId="259"/>
        </pc:sldMkLst>
        <pc:spChg chg="mod ord">
          <ac:chgData name="Paul Wiltshire" userId="ad3e55e11249a32b" providerId="Windows Live" clId="Web-{73A4ECD0-3844-430A-BC22-3624FDAAFAC1}" dt="2019-10-30T09:36:08.665" v="0"/>
          <ac:spMkLst>
            <pc:docMk/>
            <pc:sldMk cId="4117951443" sldId="259"/>
            <ac:spMk id="2" creationId="{00000000-0000-0000-0000-000000000000}"/>
          </ac:spMkLst>
        </pc:spChg>
        <pc:spChg chg="mod ord">
          <ac:chgData name="Paul Wiltshire" userId="ad3e55e11249a32b" providerId="Windows Live" clId="Web-{73A4ECD0-3844-430A-BC22-3624FDAAFAC1}" dt="2019-10-30T09:36:08.665" v="0"/>
          <ac:spMkLst>
            <pc:docMk/>
            <pc:sldMk cId="4117951443" sldId="259"/>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1651639194" sldId="260"/>
        </pc:sldMkLst>
        <pc:spChg chg="mod ord">
          <ac:chgData name="Paul Wiltshire" userId="ad3e55e11249a32b" providerId="Windows Live" clId="Web-{73A4ECD0-3844-430A-BC22-3624FDAAFAC1}" dt="2019-10-30T09:36:08.665" v="0"/>
          <ac:spMkLst>
            <pc:docMk/>
            <pc:sldMk cId="1651639194" sldId="260"/>
            <ac:spMk id="2" creationId="{00000000-0000-0000-0000-000000000000}"/>
          </ac:spMkLst>
        </pc:spChg>
        <pc:picChg chg="mod ord">
          <ac:chgData name="Paul Wiltshire" userId="ad3e55e11249a32b" providerId="Windows Live" clId="Web-{73A4ECD0-3844-430A-BC22-3624FDAAFAC1}" dt="2019-10-30T09:36:08.665" v="0"/>
          <ac:picMkLst>
            <pc:docMk/>
            <pc:sldMk cId="1651639194" sldId="260"/>
            <ac:picMk id="4" creationId="{00000000-0000-0000-0000-000000000000}"/>
          </ac:picMkLst>
        </pc:picChg>
      </pc:sldChg>
      <pc:sldChg chg="addSp delSp modSp mod modClrScheme chgLayout">
        <pc:chgData name="Paul Wiltshire" userId="ad3e55e11249a32b" providerId="Windows Live" clId="Web-{73A4ECD0-3844-430A-BC22-3624FDAAFAC1}" dt="2019-10-30T10:24:29.175" v="886"/>
        <pc:sldMkLst>
          <pc:docMk/>
          <pc:sldMk cId="1714746514" sldId="262"/>
        </pc:sldMkLst>
        <pc:spChg chg="mod ord">
          <ac:chgData name="Paul Wiltshire" userId="ad3e55e11249a32b" providerId="Windows Live" clId="Web-{73A4ECD0-3844-430A-BC22-3624FDAAFAC1}" dt="2019-10-30T09:36:08.665" v="0"/>
          <ac:spMkLst>
            <pc:docMk/>
            <pc:sldMk cId="1714746514" sldId="262"/>
            <ac:spMk id="2" creationId="{00000000-0000-0000-0000-000000000000}"/>
          </ac:spMkLst>
        </pc:spChg>
        <pc:spChg chg="add del mod">
          <ac:chgData name="Paul Wiltshire" userId="ad3e55e11249a32b" providerId="Windows Live" clId="Web-{73A4ECD0-3844-430A-BC22-3624FDAAFAC1}" dt="2019-10-30T10:23:03.362" v="755"/>
          <ac:spMkLst>
            <pc:docMk/>
            <pc:sldMk cId="1714746514" sldId="262"/>
            <ac:spMk id="4" creationId="{6BB6B381-707E-4BF7-A9E4-F0BACB75EFD2}"/>
          </ac:spMkLst>
        </pc:spChg>
        <pc:spChg chg="add mod">
          <ac:chgData name="Paul Wiltshire" userId="ad3e55e11249a32b" providerId="Windows Live" clId="Web-{73A4ECD0-3844-430A-BC22-3624FDAAFAC1}" dt="2019-10-30T10:24:29.175" v="886"/>
          <ac:spMkLst>
            <pc:docMk/>
            <pc:sldMk cId="1714746514" sldId="262"/>
            <ac:spMk id="9" creationId="{DCC7C4F6-AC2F-44F3-AA06-77D1B95CB011}"/>
          </ac:spMkLst>
        </pc:spChg>
        <pc:picChg chg="add mod ord">
          <ac:chgData name="Paul Wiltshire" userId="ad3e55e11249a32b" providerId="Windows Live" clId="Web-{73A4ECD0-3844-430A-BC22-3624FDAAFAC1}" dt="2019-10-30T10:23:06.440" v="756" actId="1076"/>
          <ac:picMkLst>
            <pc:docMk/>
            <pc:sldMk cId="1714746514" sldId="262"/>
            <ac:picMk id="5" creationId="{0E314836-FC3C-42CC-A4F6-61009BA7AEC4}"/>
          </ac:picMkLst>
        </pc:picChg>
        <pc:picChg chg="add mod">
          <ac:chgData name="Paul Wiltshire" userId="ad3e55e11249a32b" providerId="Windows Live" clId="Web-{73A4ECD0-3844-430A-BC22-3624FDAAFAC1}" dt="2019-10-30T10:23:24.643" v="760" actId="14100"/>
          <ac:picMkLst>
            <pc:docMk/>
            <pc:sldMk cId="1714746514" sldId="262"/>
            <ac:picMk id="7" creationId="{05855B65-BE9B-4E38-8DBF-F5E444E5F3E9}"/>
          </ac:picMkLst>
        </pc:picChg>
        <pc:picChg chg="del mod ord">
          <ac:chgData name="Paul Wiltshire" userId="ad3e55e11249a32b" providerId="Windows Live" clId="Web-{73A4ECD0-3844-430A-BC22-3624FDAAFAC1}" dt="2019-10-30T10:22:51.221" v="754"/>
          <ac:picMkLst>
            <pc:docMk/>
            <pc:sldMk cId="1714746514" sldId="262"/>
            <ac:picMk id="1026" creationId="{00000000-0000-0000-0000-000000000000}"/>
          </ac:picMkLst>
        </pc:picChg>
      </pc:sldChg>
      <pc:sldChg chg="addSp modSp mod setBg modClrScheme chgLayout">
        <pc:chgData name="Paul Wiltshire" userId="ad3e55e11249a32b" providerId="Windows Live" clId="Web-{73A4ECD0-3844-430A-BC22-3624FDAAFAC1}" dt="2019-10-30T10:36:52.322" v="1376"/>
        <pc:sldMkLst>
          <pc:docMk/>
          <pc:sldMk cId="733243727" sldId="265"/>
        </pc:sldMkLst>
        <pc:spChg chg="mod ord">
          <ac:chgData name="Paul Wiltshire" userId="ad3e55e11249a32b" providerId="Windows Live" clId="Web-{73A4ECD0-3844-430A-BC22-3624FDAAFAC1}" dt="2019-10-30T10:36:52.322" v="1376"/>
          <ac:spMkLst>
            <pc:docMk/>
            <pc:sldMk cId="733243727" sldId="265"/>
            <ac:spMk id="2" creationId="{00000000-0000-0000-0000-000000000000}"/>
          </ac:spMkLst>
        </pc:spChg>
        <pc:spChg chg="mod ord">
          <ac:chgData name="Paul Wiltshire" userId="ad3e55e11249a32b" providerId="Windows Live" clId="Web-{73A4ECD0-3844-430A-BC22-3624FDAAFAC1}" dt="2019-10-30T10:36:52.322" v="1376"/>
          <ac:spMkLst>
            <pc:docMk/>
            <pc:sldMk cId="733243727" sldId="265"/>
            <ac:spMk id="3" creationId="{00000000-0000-0000-0000-000000000000}"/>
          </ac:spMkLst>
        </pc:spChg>
        <pc:spChg chg="add">
          <ac:chgData name="Paul Wiltshire" userId="ad3e55e11249a32b" providerId="Windows Live" clId="Web-{73A4ECD0-3844-430A-BC22-3624FDAAFAC1}" dt="2019-10-30T10:36:52.322" v="1376"/>
          <ac:spMkLst>
            <pc:docMk/>
            <pc:sldMk cId="733243727" sldId="265"/>
            <ac:spMk id="8" creationId="{3C06EAFD-0C69-4B3B-BEA7-E7E11DDF9C43}"/>
          </ac:spMkLst>
        </pc:spChg>
        <pc:spChg chg="add">
          <ac:chgData name="Paul Wiltshire" userId="ad3e55e11249a32b" providerId="Windows Live" clId="Web-{73A4ECD0-3844-430A-BC22-3624FDAAFAC1}" dt="2019-10-30T10:36:52.322" v="1376"/>
          <ac:spMkLst>
            <pc:docMk/>
            <pc:sldMk cId="733243727" sldId="265"/>
            <ac:spMk id="10" creationId="{A4066C89-42FB-4624-9AFE-3A31B36491B5}"/>
          </ac:spMkLst>
        </pc:spChg>
        <pc:spChg chg="add">
          <ac:chgData name="Paul Wiltshire" userId="ad3e55e11249a32b" providerId="Windows Live" clId="Web-{73A4ECD0-3844-430A-BC22-3624FDAAFAC1}" dt="2019-10-30T10:36:52.322" v="1376"/>
          <ac:spMkLst>
            <pc:docMk/>
            <pc:sldMk cId="733243727" sldId="265"/>
            <ac:spMk id="12" creationId="{BA218FBC-B2D6-48CA-9289-C4110162EDAD}"/>
          </ac:spMkLst>
        </pc:spChg>
        <pc:spChg chg="add">
          <ac:chgData name="Paul Wiltshire" userId="ad3e55e11249a32b" providerId="Windows Live" clId="Web-{73A4ECD0-3844-430A-BC22-3624FDAAFAC1}" dt="2019-10-30T10:36:52.322" v="1376"/>
          <ac:spMkLst>
            <pc:docMk/>
            <pc:sldMk cId="733243727" sldId="265"/>
            <ac:spMk id="14" creationId="{2DED9084-49DA-4911-ACB7-5F9E4DEFA039}"/>
          </ac:spMkLst>
        </pc:spChg>
      </pc:sldChg>
      <pc:sldChg chg="modSp mod modClrScheme chgLayout">
        <pc:chgData name="Paul Wiltshire" userId="ad3e55e11249a32b" providerId="Windows Live" clId="Web-{73A4ECD0-3844-430A-BC22-3624FDAAFAC1}" dt="2019-10-30T10:16:50.389" v="695" actId="20577"/>
        <pc:sldMkLst>
          <pc:docMk/>
          <pc:sldMk cId="2205180152" sldId="267"/>
        </pc:sldMkLst>
        <pc:spChg chg="mod ord">
          <ac:chgData name="Paul Wiltshire" userId="ad3e55e11249a32b" providerId="Windows Live" clId="Web-{73A4ECD0-3844-430A-BC22-3624FDAAFAC1}" dt="2019-10-30T09:36:08.665" v="0"/>
          <ac:spMkLst>
            <pc:docMk/>
            <pc:sldMk cId="2205180152" sldId="267"/>
            <ac:spMk id="2" creationId="{00000000-0000-0000-0000-000000000000}"/>
          </ac:spMkLst>
        </pc:spChg>
        <pc:spChg chg="mod ord">
          <ac:chgData name="Paul Wiltshire" userId="ad3e55e11249a32b" providerId="Windows Live" clId="Web-{73A4ECD0-3844-430A-BC22-3624FDAAFAC1}" dt="2019-10-30T10:16:50.389" v="695" actId="20577"/>
          <ac:spMkLst>
            <pc:docMk/>
            <pc:sldMk cId="2205180152" sldId="267"/>
            <ac:spMk id="3" creationId="{00000000-0000-0000-0000-000000000000}"/>
          </ac:spMkLst>
        </pc:spChg>
      </pc:sldChg>
      <pc:sldChg chg="addSp modSp mod setBg modClrScheme chgLayout">
        <pc:chgData name="Paul Wiltshire" userId="ad3e55e11249a32b" providerId="Windows Live" clId="Web-{73A4ECD0-3844-430A-BC22-3624FDAAFAC1}" dt="2019-10-30T11:26:18.394" v="3120" actId="20577"/>
        <pc:sldMkLst>
          <pc:docMk/>
          <pc:sldMk cId="257576506" sldId="271"/>
        </pc:sldMkLst>
        <pc:spChg chg="mod ord">
          <ac:chgData name="Paul Wiltshire" userId="ad3e55e11249a32b" providerId="Windows Live" clId="Web-{73A4ECD0-3844-430A-BC22-3624FDAAFAC1}" dt="2019-10-30T11:25:40.535" v="3093"/>
          <ac:spMkLst>
            <pc:docMk/>
            <pc:sldMk cId="257576506" sldId="271"/>
            <ac:spMk id="2" creationId="{00000000-0000-0000-0000-000000000000}"/>
          </ac:spMkLst>
        </pc:spChg>
        <pc:spChg chg="mod ord">
          <ac:chgData name="Paul Wiltshire" userId="ad3e55e11249a32b" providerId="Windows Live" clId="Web-{73A4ECD0-3844-430A-BC22-3624FDAAFAC1}" dt="2019-10-30T11:26:18.394" v="3120" actId="20577"/>
          <ac:spMkLst>
            <pc:docMk/>
            <pc:sldMk cId="257576506" sldId="271"/>
            <ac:spMk id="3" creationId="{00000000-0000-0000-0000-000000000000}"/>
          </ac:spMkLst>
        </pc:spChg>
        <pc:spChg chg="add">
          <ac:chgData name="Paul Wiltshire" userId="ad3e55e11249a32b" providerId="Windows Live" clId="Web-{73A4ECD0-3844-430A-BC22-3624FDAAFAC1}" dt="2019-10-30T11:25:40.535" v="3093"/>
          <ac:spMkLst>
            <pc:docMk/>
            <pc:sldMk cId="257576506" sldId="271"/>
            <ac:spMk id="8" creationId="{3C06EAFD-0C69-4B3B-BEA7-E7E11DDF9C43}"/>
          </ac:spMkLst>
        </pc:spChg>
        <pc:spChg chg="add">
          <ac:chgData name="Paul Wiltshire" userId="ad3e55e11249a32b" providerId="Windows Live" clId="Web-{73A4ECD0-3844-430A-BC22-3624FDAAFAC1}" dt="2019-10-30T11:25:40.535" v="3093"/>
          <ac:spMkLst>
            <pc:docMk/>
            <pc:sldMk cId="257576506" sldId="271"/>
            <ac:spMk id="10" creationId="{A4066C89-42FB-4624-9AFE-3A31B36491B5}"/>
          </ac:spMkLst>
        </pc:spChg>
        <pc:spChg chg="add">
          <ac:chgData name="Paul Wiltshire" userId="ad3e55e11249a32b" providerId="Windows Live" clId="Web-{73A4ECD0-3844-430A-BC22-3624FDAAFAC1}" dt="2019-10-30T11:25:40.535" v="3093"/>
          <ac:spMkLst>
            <pc:docMk/>
            <pc:sldMk cId="257576506" sldId="271"/>
            <ac:spMk id="12" creationId="{BA218FBC-B2D6-48CA-9289-C4110162EDAD}"/>
          </ac:spMkLst>
        </pc:spChg>
        <pc:spChg chg="add">
          <ac:chgData name="Paul Wiltshire" userId="ad3e55e11249a32b" providerId="Windows Live" clId="Web-{73A4ECD0-3844-430A-BC22-3624FDAAFAC1}" dt="2019-10-30T11:25:40.535" v="3093"/>
          <ac:spMkLst>
            <pc:docMk/>
            <pc:sldMk cId="257576506" sldId="271"/>
            <ac:spMk id="14" creationId="{2DED9084-49DA-4911-ACB7-5F9E4DEFA039}"/>
          </ac:spMkLst>
        </pc:spChg>
      </pc:sldChg>
      <pc:sldChg chg="modSp mod modClrScheme chgLayout">
        <pc:chgData name="Paul Wiltshire" userId="ad3e55e11249a32b" providerId="Windows Live" clId="Web-{73A4ECD0-3844-430A-BC22-3624FDAAFAC1}" dt="2019-10-30T11:28:20.911" v="3299" actId="20577"/>
        <pc:sldMkLst>
          <pc:docMk/>
          <pc:sldMk cId="1669260885" sldId="272"/>
        </pc:sldMkLst>
        <pc:spChg chg="mod ord">
          <ac:chgData name="Paul Wiltshire" userId="ad3e55e11249a32b" providerId="Windows Live" clId="Web-{73A4ECD0-3844-430A-BC22-3624FDAAFAC1}" dt="2019-10-30T09:36:08.665" v="0"/>
          <ac:spMkLst>
            <pc:docMk/>
            <pc:sldMk cId="1669260885" sldId="272"/>
            <ac:spMk id="2" creationId="{00000000-0000-0000-0000-000000000000}"/>
          </ac:spMkLst>
        </pc:spChg>
        <pc:spChg chg="mod ord">
          <ac:chgData name="Paul Wiltshire" userId="ad3e55e11249a32b" providerId="Windows Live" clId="Web-{73A4ECD0-3844-430A-BC22-3624FDAAFAC1}" dt="2019-10-30T11:28:20.911" v="3299" actId="20577"/>
          <ac:spMkLst>
            <pc:docMk/>
            <pc:sldMk cId="1669260885" sldId="272"/>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539745336" sldId="273"/>
        </pc:sldMkLst>
        <pc:spChg chg="mod ord">
          <ac:chgData name="Paul Wiltshire" userId="ad3e55e11249a32b" providerId="Windows Live" clId="Web-{73A4ECD0-3844-430A-BC22-3624FDAAFAC1}" dt="2019-10-30T09:36:08.665" v="0"/>
          <ac:spMkLst>
            <pc:docMk/>
            <pc:sldMk cId="539745336" sldId="273"/>
            <ac:spMk id="2" creationId="{00000000-0000-0000-0000-000000000000}"/>
          </ac:spMkLst>
        </pc:spChg>
        <pc:spChg chg="mod ord">
          <ac:chgData name="Paul Wiltshire" userId="ad3e55e11249a32b" providerId="Windows Live" clId="Web-{73A4ECD0-3844-430A-BC22-3624FDAAFAC1}" dt="2019-10-30T09:36:08.665" v="0"/>
          <ac:spMkLst>
            <pc:docMk/>
            <pc:sldMk cId="539745336" sldId="273"/>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2939141196" sldId="274"/>
        </pc:sldMkLst>
        <pc:spChg chg="mod ord">
          <ac:chgData name="Paul Wiltshire" userId="ad3e55e11249a32b" providerId="Windows Live" clId="Web-{73A4ECD0-3844-430A-BC22-3624FDAAFAC1}" dt="2019-10-30T09:36:08.665" v="0"/>
          <ac:spMkLst>
            <pc:docMk/>
            <pc:sldMk cId="2939141196" sldId="274"/>
            <ac:spMk id="2" creationId="{00000000-0000-0000-0000-000000000000}"/>
          </ac:spMkLst>
        </pc:spChg>
        <pc:spChg chg="mod ord">
          <ac:chgData name="Paul Wiltshire" userId="ad3e55e11249a32b" providerId="Windows Live" clId="Web-{73A4ECD0-3844-430A-BC22-3624FDAAFAC1}" dt="2019-10-30T09:36:08.665" v="0"/>
          <ac:spMkLst>
            <pc:docMk/>
            <pc:sldMk cId="2939141196" sldId="274"/>
            <ac:spMk id="3" creationId="{00000000-0000-0000-0000-000000000000}"/>
          </ac:spMkLst>
        </pc:spChg>
      </pc:sldChg>
      <pc:sldChg chg="modSp mod modClrScheme chgLayout">
        <pc:chgData name="Paul Wiltshire" userId="ad3e55e11249a32b" providerId="Windows Live" clId="Web-{73A4ECD0-3844-430A-BC22-3624FDAAFAC1}" dt="2019-10-30T09:48:08.749" v="1" actId="20577"/>
        <pc:sldMkLst>
          <pc:docMk/>
          <pc:sldMk cId="3815736340" sldId="278"/>
        </pc:sldMkLst>
        <pc:spChg chg="mod ord">
          <ac:chgData name="Paul Wiltshire" userId="ad3e55e11249a32b" providerId="Windows Live" clId="Web-{73A4ECD0-3844-430A-BC22-3624FDAAFAC1}" dt="2019-10-30T09:36:08.665" v="0"/>
          <ac:spMkLst>
            <pc:docMk/>
            <pc:sldMk cId="3815736340" sldId="278"/>
            <ac:spMk id="2" creationId="{00000000-0000-0000-0000-000000000000}"/>
          </ac:spMkLst>
        </pc:spChg>
        <pc:spChg chg="mod ord">
          <ac:chgData name="Paul Wiltshire" userId="ad3e55e11249a32b" providerId="Windows Live" clId="Web-{73A4ECD0-3844-430A-BC22-3624FDAAFAC1}" dt="2019-10-30T09:48:08.749" v="1" actId="20577"/>
          <ac:spMkLst>
            <pc:docMk/>
            <pc:sldMk cId="3815736340" sldId="278"/>
            <ac:spMk id="4" creationId="{00000000-0000-0000-0000-000000000000}"/>
          </ac:spMkLst>
        </pc:spChg>
      </pc:sldChg>
      <pc:sldChg chg="addSp modSp mod setBg modClrScheme addAnim modAnim chgLayout">
        <pc:chgData name="Paul Wiltshire" userId="ad3e55e11249a32b" providerId="Windows Live" clId="Web-{73A4ECD0-3844-430A-BC22-3624FDAAFAC1}" dt="2019-10-30T09:58:47.458" v="424"/>
        <pc:sldMkLst>
          <pc:docMk/>
          <pc:sldMk cId="1200665936" sldId="279"/>
        </pc:sldMkLst>
        <pc:spChg chg="mod ord">
          <ac:chgData name="Paul Wiltshire" userId="ad3e55e11249a32b" providerId="Windows Live" clId="Web-{73A4ECD0-3844-430A-BC22-3624FDAAFAC1}" dt="2019-10-30T09:57:50.317" v="422"/>
          <ac:spMkLst>
            <pc:docMk/>
            <pc:sldMk cId="1200665936" sldId="279"/>
            <ac:spMk id="4" creationId="{00000000-0000-0000-0000-000000000000}"/>
          </ac:spMkLst>
        </pc:spChg>
        <pc:spChg chg="mod ord">
          <ac:chgData name="Paul Wiltshire" userId="ad3e55e11249a32b" providerId="Windows Live" clId="Web-{73A4ECD0-3844-430A-BC22-3624FDAAFAC1}" dt="2019-10-30T09:57:50.317" v="422"/>
          <ac:spMkLst>
            <pc:docMk/>
            <pc:sldMk cId="1200665936" sldId="279"/>
            <ac:spMk id="5" creationId="{00000000-0000-0000-0000-000000000000}"/>
          </ac:spMkLst>
        </pc:spChg>
        <pc:spChg chg="add">
          <ac:chgData name="Paul Wiltshire" userId="ad3e55e11249a32b" providerId="Windows Live" clId="Web-{73A4ECD0-3844-430A-BC22-3624FDAAFAC1}" dt="2019-10-30T09:57:50.317" v="422"/>
          <ac:spMkLst>
            <pc:docMk/>
            <pc:sldMk cId="1200665936" sldId="279"/>
            <ac:spMk id="10" creationId="{3C06EAFD-0C69-4B3B-BEA7-E7E11DDF9C43}"/>
          </ac:spMkLst>
        </pc:spChg>
        <pc:spChg chg="add">
          <ac:chgData name="Paul Wiltshire" userId="ad3e55e11249a32b" providerId="Windows Live" clId="Web-{73A4ECD0-3844-430A-BC22-3624FDAAFAC1}" dt="2019-10-30T09:57:50.317" v="422"/>
          <ac:spMkLst>
            <pc:docMk/>
            <pc:sldMk cId="1200665936" sldId="279"/>
            <ac:spMk id="12" creationId="{A4066C89-42FB-4624-9AFE-3A31B36491B5}"/>
          </ac:spMkLst>
        </pc:spChg>
        <pc:spChg chg="add">
          <ac:chgData name="Paul Wiltshire" userId="ad3e55e11249a32b" providerId="Windows Live" clId="Web-{73A4ECD0-3844-430A-BC22-3624FDAAFAC1}" dt="2019-10-30T09:57:50.317" v="422"/>
          <ac:spMkLst>
            <pc:docMk/>
            <pc:sldMk cId="1200665936" sldId="279"/>
            <ac:spMk id="14" creationId="{BA218FBC-B2D6-48CA-9289-C4110162EDAD}"/>
          </ac:spMkLst>
        </pc:spChg>
        <pc:spChg chg="add">
          <ac:chgData name="Paul Wiltshire" userId="ad3e55e11249a32b" providerId="Windows Live" clId="Web-{73A4ECD0-3844-430A-BC22-3624FDAAFAC1}" dt="2019-10-30T09:57:50.317" v="422"/>
          <ac:spMkLst>
            <pc:docMk/>
            <pc:sldMk cId="1200665936" sldId="279"/>
            <ac:spMk id="16" creationId="{2DED9084-49DA-4911-ACB7-5F9E4DEFA039}"/>
          </ac:spMkLst>
        </pc:spChg>
      </pc:sldChg>
      <pc:sldChg chg="modSp mod modClrScheme chgLayout">
        <pc:chgData name="Paul Wiltshire" userId="ad3e55e11249a32b" providerId="Windows Live" clId="Web-{73A4ECD0-3844-430A-BC22-3624FDAAFAC1}" dt="2019-10-30T09:36:08.665" v="0"/>
        <pc:sldMkLst>
          <pc:docMk/>
          <pc:sldMk cId="2508789775" sldId="281"/>
        </pc:sldMkLst>
        <pc:spChg chg="mod ord">
          <ac:chgData name="Paul Wiltshire" userId="ad3e55e11249a32b" providerId="Windows Live" clId="Web-{73A4ECD0-3844-430A-BC22-3624FDAAFAC1}" dt="2019-10-30T09:36:08.665" v="0"/>
          <ac:spMkLst>
            <pc:docMk/>
            <pc:sldMk cId="2508789775" sldId="281"/>
            <ac:spMk id="4" creationId="{00000000-0000-0000-0000-000000000000}"/>
          </ac:spMkLst>
        </pc:spChg>
      </pc:sldChg>
      <pc:sldChg chg="addSp modSp mod setBg modClrScheme chgLayout">
        <pc:chgData name="Paul Wiltshire" userId="ad3e55e11249a32b" providerId="Windows Live" clId="Web-{73A4ECD0-3844-430A-BC22-3624FDAAFAC1}" dt="2019-10-30T10:37:10.009" v="1377"/>
        <pc:sldMkLst>
          <pc:docMk/>
          <pc:sldMk cId="4189860159" sldId="283"/>
        </pc:sldMkLst>
        <pc:spChg chg="mod ord">
          <ac:chgData name="Paul Wiltshire" userId="ad3e55e11249a32b" providerId="Windows Live" clId="Web-{73A4ECD0-3844-430A-BC22-3624FDAAFAC1}" dt="2019-10-30T10:37:10.009" v="1377"/>
          <ac:spMkLst>
            <pc:docMk/>
            <pc:sldMk cId="4189860159" sldId="283"/>
            <ac:spMk id="2" creationId="{00000000-0000-0000-0000-000000000000}"/>
          </ac:spMkLst>
        </pc:spChg>
        <pc:spChg chg="mod ord">
          <ac:chgData name="Paul Wiltshire" userId="ad3e55e11249a32b" providerId="Windows Live" clId="Web-{73A4ECD0-3844-430A-BC22-3624FDAAFAC1}" dt="2019-10-30T10:37:10.009" v="1377"/>
          <ac:spMkLst>
            <pc:docMk/>
            <pc:sldMk cId="4189860159" sldId="283"/>
            <ac:spMk id="3" creationId="{00000000-0000-0000-0000-000000000000}"/>
          </ac:spMkLst>
        </pc:spChg>
        <pc:spChg chg="add">
          <ac:chgData name="Paul Wiltshire" userId="ad3e55e11249a32b" providerId="Windows Live" clId="Web-{73A4ECD0-3844-430A-BC22-3624FDAAFAC1}" dt="2019-10-30T10:37:10.009" v="1377"/>
          <ac:spMkLst>
            <pc:docMk/>
            <pc:sldMk cId="4189860159" sldId="283"/>
            <ac:spMk id="8" creationId="{3C06EAFD-0C69-4B3B-BEA7-E7E11DDF9C43}"/>
          </ac:spMkLst>
        </pc:spChg>
        <pc:spChg chg="add">
          <ac:chgData name="Paul Wiltshire" userId="ad3e55e11249a32b" providerId="Windows Live" clId="Web-{73A4ECD0-3844-430A-BC22-3624FDAAFAC1}" dt="2019-10-30T10:37:10.009" v="1377"/>
          <ac:spMkLst>
            <pc:docMk/>
            <pc:sldMk cId="4189860159" sldId="283"/>
            <ac:spMk id="10" creationId="{A4066C89-42FB-4624-9AFE-3A31B36491B5}"/>
          </ac:spMkLst>
        </pc:spChg>
        <pc:spChg chg="add">
          <ac:chgData name="Paul Wiltshire" userId="ad3e55e11249a32b" providerId="Windows Live" clId="Web-{73A4ECD0-3844-430A-BC22-3624FDAAFAC1}" dt="2019-10-30T10:37:10.009" v="1377"/>
          <ac:spMkLst>
            <pc:docMk/>
            <pc:sldMk cId="4189860159" sldId="283"/>
            <ac:spMk id="12" creationId="{BA218FBC-B2D6-48CA-9289-C4110162EDAD}"/>
          </ac:spMkLst>
        </pc:spChg>
        <pc:spChg chg="add">
          <ac:chgData name="Paul Wiltshire" userId="ad3e55e11249a32b" providerId="Windows Live" clId="Web-{73A4ECD0-3844-430A-BC22-3624FDAAFAC1}" dt="2019-10-30T10:37:10.009" v="1377"/>
          <ac:spMkLst>
            <pc:docMk/>
            <pc:sldMk cId="4189860159" sldId="283"/>
            <ac:spMk id="14" creationId="{2DED9084-49DA-4911-ACB7-5F9E4DEFA039}"/>
          </ac:spMkLst>
        </pc:spChg>
      </pc:sldChg>
      <pc:sldChg chg="modSp del mod modClrScheme chgLayout">
        <pc:chgData name="Paul Wiltshire" userId="ad3e55e11249a32b" providerId="Windows Live" clId="Web-{73A4ECD0-3844-430A-BC22-3624FDAAFAC1}" dt="2019-10-30T10:57:41.864" v="2016"/>
        <pc:sldMkLst>
          <pc:docMk/>
          <pc:sldMk cId="3746046065" sldId="284"/>
        </pc:sldMkLst>
        <pc:spChg chg="mod ord">
          <ac:chgData name="Paul Wiltshire" userId="ad3e55e11249a32b" providerId="Windows Live" clId="Web-{73A4ECD0-3844-430A-BC22-3624FDAAFAC1}" dt="2019-10-30T09:36:08.665" v="0"/>
          <ac:spMkLst>
            <pc:docMk/>
            <pc:sldMk cId="3746046065" sldId="284"/>
            <ac:spMk id="2" creationId="{00000000-0000-0000-0000-000000000000}"/>
          </ac:spMkLst>
        </pc:spChg>
        <pc:picChg chg="mod ord">
          <ac:chgData name="Paul Wiltshire" userId="ad3e55e11249a32b" providerId="Windows Live" clId="Web-{73A4ECD0-3844-430A-BC22-3624FDAAFAC1}" dt="2019-10-30T09:36:08.665" v="0"/>
          <ac:picMkLst>
            <pc:docMk/>
            <pc:sldMk cId="3746046065" sldId="284"/>
            <ac:picMk id="4" creationId="{00000000-0000-0000-0000-000000000000}"/>
          </ac:picMkLst>
        </pc:picChg>
      </pc:sldChg>
      <pc:sldChg chg="modSp del mod modClrScheme chgLayout">
        <pc:chgData name="Paul Wiltshire" userId="ad3e55e11249a32b" providerId="Windows Live" clId="Web-{73A4ECD0-3844-430A-BC22-3624FDAAFAC1}" dt="2019-10-30T10:37:24.384" v="1378"/>
        <pc:sldMkLst>
          <pc:docMk/>
          <pc:sldMk cId="2956789917" sldId="286"/>
        </pc:sldMkLst>
        <pc:spChg chg="mod ord">
          <ac:chgData name="Paul Wiltshire" userId="ad3e55e11249a32b" providerId="Windows Live" clId="Web-{73A4ECD0-3844-430A-BC22-3624FDAAFAC1}" dt="2019-10-30T09:36:08.665" v="0"/>
          <ac:spMkLst>
            <pc:docMk/>
            <pc:sldMk cId="2956789917" sldId="286"/>
            <ac:spMk id="2" creationId="{00000000-0000-0000-0000-000000000000}"/>
          </ac:spMkLst>
        </pc:spChg>
        <pc:picChg chg="mod ord">
          <ac:chgData name="Paul Wiltshire" userId="ad3e55e11249a32b" providerId="Windows Live" clId="Web-{73A4ECD0-3844-430A-BC22-3624FDAAFAC1}" dt="2019-10-30T09:36:08.665" v="0"/>
          <ac:picMkLst>
            <pc:docMk/>
            <pc:sldMk cId="2956789917" sldId="286"/>
            <ac:picMk id="7" creationId="{08C9F649-EA70-5940-A546-8FBA47034BC6}"/>
          </ac:picMkLst>
        </pc:picChg>
      </pc:sldChg>
      <pc:sldChg chg="modSp mod modClrScheme chgLayout">
        <pc:chgData name="Paul Wiltshire" userId="ad3e55e11249a32b" providerId="Windows Live" clId="Web-{73A4ECD0-3844-430A-BC22-3624FDAAFAC1}" dt="2019-10-30T09:36:08.665" v="0"/>
        <pc:sldMkLst>
          <pc:docMk/>
          <pc:sldMk cId="83078435" sldId="291"/>
        </pc:sldMkLst>
        <pc:spChg chg="mod ord">
          <ac:chgData name="Paul Wiltshire" userId="ad3e55e11249a32b" providerId="Windows Live" clId="Web-{73A4ECD0-3844-430A-BC22-3624FDAAFAC1}" dt="2019-10-30T09:36:08.665" v="0"/>
          <ac:spMkLst>
            <pc:docMk/>
            <pc:sldMk cId="83078435" sldId="291"/>
            <ac:spMk id="2" creationId="{00000000-0000-0000-0000-000000000000}"/>
          </ac:spMkLst>
        </pc:spChg>
        <pc:spChg chg="mod ord">
          <ac:chgData name="Paul Wiltshire" userId="ad3e55e11249a32b" providerId="Windows Live" clId="Web-{73A4ECD0-3844-430A-BC22-3624FDAAFAC1}" dt="2019-10-30T09:36:08.665" v="0"/>
          <ac:spMkLst>
            <pc:docMk/>
            <pc:sldMk cId="83078435" sldId="291"/>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434886495" sldId="292"/>
        </pc:sldMkLst>
        <pc:spChg chg="mod ord">
          <ac:chgData name="Paul Wiltshire" userId="ad3e55e11249a32b" providerId="Windows Live" clId="Web-{73A4ECD0-3844-430A-BC22-3624FDAAFAC1}" dt="2019-10-30T09:36:08.665" v="0"/>
          <ac:spMkLst>
            <pc:docMk/>
            <pc:sldMk cId="434886495" sldId="292"/>
            <ac:spMk id="2" creationId="{00000000-0000-0000-0000-000000000000}"/>
          </ac:spMkLst>
        </pc:spChg>
        <pc:spChg chg="mod ord">
          <ac:chgData name="Paul Wiltshire" userId="ad3e55e11249a32b" providerId="Windows Live" clId="Web-{73A4ECD0-3844-430A-BC22-3624FDAAFAC1}" dt="2019-10-30T09:36:08.665" v="0"/>
          <ac:spMkLst>
            <pc:docMk/>
            <pc:sldMk cId="434886495" sldId="292"/>
            <ac:spMk id="3" creationId="{00000000-0000-0000-0000-000000000000}"/>
          </ac:spMkLst>
        </pc:spChg>
      </pc:sldChg>
      <pc:sldChg chg="modSp mod modClrScheme chgLayout">
        <pc:chgData name="Paul Wiltshire" userId="ad3e55e11249a32b" providerId="Windows Live" clId="Web-{73A4ECD0-3844-430A-BC22-3624FDAAFAC1}" dt="2019-10-30T10:24:48.925" v="888"/>
        <pc:sldMkLst>
          <pc:docMk/>
          <pc:sldMk cId="809815151" sldId="297"/>
        </pc:sldMkLst>
        <pc:spChg chg="mod ord">
          <ac:chgData name="Paul Wiltshire" userId="ad3e55e11249a32b" providerId="Windows Live" clId="Web-{73A4ECD0-3844-430A-BC22-3624FDAAFAC1}" dt="2019-10-30T09:36:08.665" v="0"/>
          <ac:spMkLst>
            <pc:docMk/>
            <pc:sldMk cId="809815151" sldId="297"/>
            <ac:spMk id="2" creationId="{00000000-0000-0000-0000-000000000000}"/>
          </ac:spMkLst>
        </pc:spChg>
        <pc:spChg chg="mod ord">
          <ac:chgData name="Paul Wiltshire" userId="ad3e55e11249a32b" providerId="Windows Live" clId="Web-{73A4ECD0-3844-430A-BC22-3624FDAAFAC1}" dt="2019-10-30T09:36:08.665" v="0"/>
          <ac:spMkLst>
            <pc:docMk/>
            <pc:sldMk cId="809815151" sldId="297"/>
            <ac:spMk id="3" creationId="{00000000-0000-0000-0000-000000000000}"/>
          </ac:spMkLst>
        </pc:spChg>
        <pc:spChg chg="mod">
          <ac:chgData name="Paul Wiltshire" userId="ad3e55e11249a32b" providerId="Windows Live" clId="Web-{73A4ECD0-3844-430A-BC22-3624FDAAFAC1}" dt="2019-10-30T10:24:48.925" v="888"/>
          <ac:spMkLst>
            <pc:docMk/>
            <pc:sldMk cId="809815151" sldId="297"/>
            <ac:spMk id="4" creationId="{751CDD22-CFD6-4048-9ED8-D6501A9D67F2}"/>
          </ac:spMkLst>
        </pc:spChg>
      </pc:sldChg>
      <pc:sldChg chg="modSp mod modClrScheme chgLayout">
        <pc:chgData name="Paul Wiltshire" userId="ad3e55e11249a32b" providerId="Windows Live" clId="Web-{73A4ECD0-3844-430A-BC22-3624FDAAFAC1}" dt="2019-10-30T09:36:08.665" v="0"/>
        <pc:sldMkLst>
          <pc:docMk/>
          <pc:sldMk cId="1745450370" sldId="298"/>
        </pc:sldMkLst>
        <pc:spChg chg="mod ord">
          <ac:chgData name="Paul Wiltshire" userId="ad3e55e11249a32b" providerId="Windows Live" clId="Web-{73A4ECD0-3844-430A-BC22-3624FDAAFAC1}" dt="2019-10-30T09:36:08.665" v="0"/>
          <ac:spMkLst>
            <pc:docMk/>
            <pc:sldMk cId="1745450370" sldId="298"/>
            <ac:spMk id="2" creationId="{00000000-0000-0000-0000-000000000000}"/>
          </ac:spMkLst>
        </pc:spChg>
        <pc:spChg chg="mod ord">
          <ac:chgData name="Paul Wiltshire" userId="ad3e55e11249a32b" providerId="Windows Live" clId="Web-{73A4ECD0-3844-430A-BC22-3624FDAAFAC1}" dt="2019-10-30T09:36:08.665" v="0"/>
          <ac:spMkLst>
            <pc:docMk/>
            <pc:sldMk cId="1745450370" sldId="298"/>
            <ac:spMk id="3" creationId="{00000000-0000-0000-0000-000000000000}"/>
          </ac:spMkLst>
        </pc:spChg>
      </pc:sldChg>
      <pc:sldChg chg="addSp modSp mod modClrScheme chgLayout">
        <pc:chgData name="Paul Wiltshire" userId="ad3e55e11249a32b" providerId="Windows Live" clId="Web-{73A4ECD0-3844-430A-BC22-3624FDAAFAC1}" dt="2019-10-30T10:36:30.571" v="1375" actId="14100"/>
        <pc:sldMkLst>
          <pc:docMk/>
          <pc:sldMk cId="852295880" sldId="299"/>
        </pc:sldMkLst>
        <pc:spChg chg="mod ord">
          <ac:chgData name="Paul Wiltshire" userId="ad3e55e11249a32b" providerId="Windows Live" clId="Web-{73A4ECD0-3844-430A-BC22-3624FDAAFAC1}" dt="2019-10-30T09:36:08.665" v="0"/>
          <ac:spMkLst>
            <pc:docMk/>
            <pc:sldMk cId="852295880" sldId="299"/>
            <ac:spMk id="2" creationId="{00000000-0000-0000-0000-000000000000}"/>
          </ac:spMkLst>
        </pc:spChg>
        <pc:spChg chg="mod ord">
          <ac:chgData name="Paul Wiltshire" userId="ad3e55e11249a32b" providerId="Windows Live" clId="Web-{73A4ECD0-3844-430A-BC22-3624FDAAFAC1}" dt="2019-10-30T09:36:08.665" v="0"/>
          <ac:spMkLst>
            <pc:docMk/>
            <pc:sldMk cId="852295880" sldId="299"/>
            <ac:spMk id="3" creationId="{00000000-0000-0000-0000-000000000000}"/>
          </ac:spMkLst>
        </pc:spChg>
        <pc:spChg chg="add mod">
          <ac:chgData name="Paul Wiltshire" userId="ad3e55e11249a32b" providerId="Windows Live" clId="Web-{73A4ECD0-3844-430A-BC22-3624FDAAFAC1}" dt="2019-10-30T10:36:30.571" v="1375" actId="14100"/>
          <ac:spMkLst>
            <pc:docMk/>
            <pc:sldMk cId="852295880" sldId="299"/>
            <ac:spMk id="4" creationId="{B52A8D4A-AC27-487A-9782-8A9F4DCC39D4}"/>
          </ac:spMkLst>
        </pc:spChg>
      </pc:sldChg>
      <pc:sldChg chg="modSp mod modClrScheme chgLayout">
        <pc:chgData name="Paul Wiltshire" userId="ad3e55e11249a32b" providerId="Windows Live" clId="Web-{73A4ECD0-3844-430A-BC22-3624FDAAFAC1}" dt="2019-10-30T09:36:08.665" v="0"/>
        <pc:sldMkLst>
          <pc:docMk/>
          <pc:sldMk cId="265758516" sldId="300"/>
        </pc:sldMkLst>
        <pc:spChg chg="mod ord">
          <ac:chgData name="Paul Wiltshire" userId="ad3e55e11249a32b" providerId="Windows Live" clId="Web-{73A4ECD0-3844-430A-BC22-3624FDAAFAC1}" dt="2019-10-30T09:36:08.665" v="0"/>
          <ac:spMkLst>
            <pc:docMk/>
            <pc:sldMk cId="265758516" sldId="300"/>
            <ac:spMk id="2" creationId="{00000000-0000-0000-0000-000000000000}"/>
          </ac:spMkLst>
        </pc:spChg>
        <pc:picChg chg="mod ord">
          <ac:chgData name="Paul Wiltshire" userId="ad3e55e11249a32b" providerId="Windows Live" clId="Web-{73A4ECD0-3844-430A-BC22-3624FDAAFAC1}" dt="2019-10-30T09:36:08.665" v="0"/>
          <ac:picMkLst>
            <pc:docMk/>
            <pc:sldMk cId="265758516" sldId="300"/>
            <ac:picMk id="4" creationId="{00000000-0000-0000-0000-000000000000}"/>
          </ac:picMkLst>
        </pc:picChg>
      </pc:sldChg>
      <pc:sldChg chg="modSp mod modClrScheme chgLayout">
        <pc:chgData name="Paul Wiltshire" userId="ad3e55e11249a32b" providerId="Windows Live" clId="Web-{73A4ECD0-3844-430A-BC22-3624FDAAFAC1}" dt="2019-10-30T09:36:08.665" v="0"/>
        <pc:sldMkLst>
          <pc:docMk/>
          <pc:sldMk cId="929797402" sldId="302"/>
        </pc:sldMkLst>
        <pc:spChg chg="mod ord">
          <ac:chgData name="Paul Wiltshire" userId="ad3e55e11249a32b" providerId="Windows Live" clId="Web-{73A4ECD0-3844-430A-BC22-3624FDAAFAC1}" dt="2019-10-30T09:36:08.665" v="0"/>
          <ac:spMkLst>
            <pc:docMk/>
            <pc:sldMk cId="929797402" sldId="302"/>
            <ac:spMk id="2" creationId="{00000000-0000-0000-0000-000000000000}"/>
          </ac:spMkLst>
        </pc:spChg>
        <pc:picChg chg="mod ord">
          <ac:chgData name="Paul Wiltshire" userId="ad3e55e11249a32b" providerId="Windows Live" clId="Web-{73A4ECD0-3844-430A-BC22-3624FDAAFAC1}" dt="2019-10-30T09:36:08.665" v="0"/>
          <ac:picMkLst>
            <pc:docMk/>
            <pc:sldMk cId="929797402" sldId="302"/>
            <ac:picMk id="4" creationId="{00000000-0000-0000-0000-000000000000}"/>
          </ac:picMkLst>
        </pc:picChg>
      </pc:sldChg>
      <pc:sldChg chg="modSp mod modClrScheme chgLayout">
        <pc:chgData name="Paul Wiltshire" userId="ad3e55e11249a32b" providerId="Windows Live" clId="Web-{73A4ECD0-3844-430A-BC22-3624FDAAFAC1}" dt="2019-10-30T09:36:08.665" v="0"/>
        <pc:sldMkLst>
          <pc:docMk/>
          <pc:sldMk cId="52061976" sldId="303"/>
        </pc:sldMkLst>
        <pc:spChg chg="mod ord">
          <ac:chgData name="Paul Wiltshire" userId="ad3e55e11249a32b" providerId="Windows Live" clId="Web-{73A4ECD0-3844-430A-BC22-3624FDAAFAC1}" dt="2019-10-30T09:36:08.665" v="0"/>
          <ac:spMkLst>
            <pc:docMk/>
            <pc:sldMk cId="52061976" sldId="303"/>
            <ac:spMk id="2" creationId="{00000000-0000-0000-0000-000000000000}"/>
          </ac:spMkLst>
        </pc:spChg>
        <pc:picChg chg="mod ord">
          <ac:chgData name="Paul Wiltshire" userId="ad3e55e11249a32b" providerId="Windows Live" clId="Web-{73A4ECD0-3844-430A-BC22-3624FDAAFAC1}" dt="2019-10-30T09:36:08.665" v="0"/>
          <ac:picMkLst>
            <pc:docMk/>
            <pc:sldMk cId="52061976" sldId="303"/>
            <ac:picMk id="4" creationId="{00000000-0000-0000-0000-000000000000}"/>
          </ac:picMkLst>
        </pc:picChg>
      </pc:sldChg>
      <pc:sldChg chg="modSp mod modClrScheme chgLayout">
        <pc:chgData name="Paul Wiltshire" userId="ad3e55e11249a32b" providerId="Windows Live" clId="Web-{73A4ECD0-3844-430A-BC22-3624FDAAFAC1}" dt="2019-10-30T10:21:03.517" v="753"/>
        <pc:sldMkLst>
          <pc:docMk/>
          <pc:sldMk cId="1239162138" sldId="304"/>
        </pc:sldMkLst>
        <pc:spChg chg="mod ord">
          <ac:chgData name="Paul Wiltshire" userId="ad3e55e11249a32b" providerId="Windows Live" clId="Web-{73A4ECD0-3844-430A-BC22-3624FDAAFAC1}" dt="2019-10-30T09:36:08.665" v="0"/>
          <ac:spMkLst>
            <pc:docMk/>
            <pc:sldMk cId="1239162138" sldId="304"/>
            <ac:spMk id="2" creationId="{00000000-0000-0000-0000-000000000000}"/>
          </ac:spMkLst>
        </pc:spChg>
        <pc:spChg chg="mod">
          <ac:chgData name="Paul Wiltshire" userId="ad3e55e11249a32b" providerId="Windows Live" clId="Web-{73A4ECD0-3844-430A-BC22-3624FDAAFAC1}" dt="2019-10-30T10:21:03.517" v="753"/>
          <ac:spMkLst>
            <pc:docMk/>
            <pc:sldMk cId="1239162138" sldId="304"/>
            <ac:spMk id="3" creationId="{1EAF23DF-008B-3749-A17B-6A1D4814DBE6}"/>
          </ac:spMkLst>
        </pc:spChg>
        <pc:picChg chg="mod ord">
          <ac:chgData name="Paul Wiltshire" userId="ad3e55e11249a32b" providerId="Windows Live" clId="Web-{73A4ECD0-3844-430A-BC22-3624FDAAFAC1}" dt="2019-10-30T09:36:08.665" v="0"/>
          <ac:picMkLst>
            <pc:docMk/>
            <pc:sldMk cId="1239162138" sldId="304"/>
            <ac:picMk id="4" creationId="{00000000-0000-0000-0000-000000000000}"/>
          </ac:picMkLst>
        </pc:picChg>
      </pc:sldChg>
      <pc:sldChg chg="mod modClrScheme chgLayout">
        <pc:chgData name="Paul Wiltshire" userId="ad3e55e11249a32b" providerId="Windows Live" clId="Web-{73A4ECD0-3844-430A-BC22-3624FDAAFAC1}" dt="2019-10-30T09:36:08.665" v="0"/>
        <pc:sldMkLst>
          <pc:docMk/>
          <pc:sldMk cId="301644760" sldId="305"/>
        </pc:sldMkLst>
      </pc:sldChg>
      <pc:sldChg chg="modSp mod modClrScheme chgLayout">
        <pc:chgData name="Paul Wiltshire" userId="ad3e55e11249a32b" providerId="Windows Live" clId="Web-{73A4ECD0-3844-430A-BC22-3624FDAAFAC1}" dt="2019-10-30T09:36:08.665" v="0"/>
        <pc:sldMkLst>
          <pc:docMk/>
          <pc:sldMk cId="998701885" sldId="307"/>
        </pc:sldMkLst>
        <pc:spChg chg="mod ord">
          <ac:chgData name="Paul Wiltshire" userId="ad3e55e11249a32b" providerId="Windows Live" clId="Web-{73A4ECD0-3844-430A-BC22-3624FDAAFAC1}" dt="2019-10-30T09:36:08.665" v="0"/>
          <ac:spMkLst>
            <pc:docMk/>
            <pc:sldMk cId="998701885" sldId="307"/>
            <ac:spMk id="2" creationId="{00000000-0000-0000-0000-000000000000}"/>
          </ac:spMkLst>
        </pc:spChg>
        <pc:picChg chg="mod ord">
          <ac:chgData name="Paul Wiltshire" userId="ad3e55e11249a32b" providerId="Windows Live" clId="Web-{73A4ECD0-3844-430A-BC22-3624FDAAFAC1}" dt="2019-10-30T09:36:08.665" v="0"/>
          <ac:picMkLst>
            <pc:docMk/>
            <pc:sldMk cId="998701885" sldId="307"/>
            <ac:picMk id="4" creationId="{00000000-0000-0000-0000-000000000000}"/>
          </ac:picMkLst>
        </pc:picChg>
      </pc:sldChg>
      <pc:sldChg chg="modSp del mod modClrScheme chgLayout">
        <pc:chgData name="Paul Wiltshire" userId="ad3e55e11249a32b" providerId="Windows Live" clId="Web-{73A4ECD0-3844-430A-BC22-3624FDAAFAC1}" dt="2019-10-30T10:58:00.880" v="2019"/>
        <pc:sldMkLst>
          <pc:docMk/>
          <pc:sldMk cId="450396243" sldId="308"/>
        </pc:sldMkLst>
        <pc:spChg chg="mod ord">
          <ac:chgData name="Paul Wiltshire" userId="ad3e55e11249a32b" providerId="Windows Live" clId="Web-{73A4ECD0-3844-430A-BC22-3624FDAAFAC1}" dt="2019-10-30T09:36:08.665" v="0"/>
          <ac:spMkLst>
            <pc:docMk/>
            <pc:sldMk cId="450396243" sldId="308"/>
            <ac:spMk id="2" creationId="{00000000-0000-0000-0000-000000000000}"/>
          </ac:spMkLst>
        </pc:spChg>
        <pc:picChg chg="mod ord">
          <ac:chgData name="Paul Wiltshire" userId="ad3e55e11249a32b" providerId="Windows Live" clId="Web-{73A4ECD0-3844-430A-BC22-3624FDAAFAC1}" dt="2019-10-30T09:36:08.665" v="0"/>
          <ac:picMkLst>
            <pc:docMk/>
            <pc:sldMk cId="450396243" sldId="308"/>
            <ac:picMk id="4" creationId="{00000000-0000-0000-0000-000000000000}"/>
          </ac:picMkLst>
        </pc:picChg>
      </pc:sldChg>
      <pc:sldChg chg="modSp mod modClrScheme chgLayout">
        <pc:chgData name="Paul Wiltshire" userId="ad3e55e11249a32b" providerId="Windows Live" clId="Web-{73A4ECD0-3844-430A-BC22-3624FDAAFAC1}" dt="2019-10-30T09:36:08.665" v="0"/>
        <pc:sldMkLst>
          <pc:docMk/>
          <pc:sldMk cId="656994289" sldId="309"/>
        </pc:sldMkLst>
        <pc:spChg chg="mod ord">
          <ac:chgData name="Paul Wiltshire" userId="ad3e55e11249a32b" providerId="Windows Live" clId="Web-{73A4ECD0-3844-430A-BC22-3624FDAAFAC1}" dt="2019-10-30T09:36:08.665" v="0"/>
          <ac:spMkLst>
            <pc:docMk/>
            <pc:sldMk cId="656994289" sldId="309"/>
            <ac:spMk id="2" creationId="{00000000-0000-0000-0000-000000000000}"/>
          </ac:spMkLst>
        </pc:spChg>
        <pc:picChg chg="mod ord">
          <ac:chgData name="Paul Wiltshire" userId="ad3e55e11249a32b" providerId="Windows Live" clId="Web-{73A4ECD0-3844-430A-BC22-3624FDAAFAC1}" dt="2019-10-30T09:36:08.665" v="0"/>
          <ac:picMkLst>
            <pc:docMk/>
            <pc:sldMk cId="656994289" sldId="309"/>
            <ac:picMk id="4" creationId="{00000000-0000-0000-0000-000000000000}"/>
          </ac:picMkLst>
        </pc:picChg>
      </pc:sldChg>
      <pc:sldChg chg="modSp mod modClrScheme chgLayout">
        <pc:chgData name="Paul Wiltshire" userId="ad3e55e11249a32b" providerId="Windows Live" clId="Web-{73A4ECD0-3844-430A-BC22-3624FDAAFAC1}" dt="2019-10-30T09:36:08.665" v="0"/>
        <pc:sldMkLst>
          <pc:docMk/>
          <pc:sldMk cId="1889585996" sldId="310"/>
        </pc:sldMkLst>
        <pc:spChg chg="mod ord">
          <ac:chgData name="Paul Wiltshire" userId="ad3e55e11249a32b" providerId="Windows Live" clId="Web-{73A4ECD0-3844-430A-BC22-3624FDAAFAC1}" dt="2019-10-30T09:36:08.665" v="0"/>
          <ac:spMkLst>
            <pc:docMk/>
            <pc:sldMk cId="1889585996" sldId="310"/>
            <ac:spMk id="2" creationId="{00000000-0000-0000-0000-000000000000}"/>
          </ac:spMkLst>
        </pc:spChg>
        <pc:spChg chg="mod ord">
          <ac:chgData name="Paul Wiltshire" userId="ad3e55e11249a32b" providerId="Windows Live" clId="Web-{73A4ECD0-3844-430A-BC22-3624FDAAFAC1}" dt="2019-10-30T09:36:08.665" v="0"/>
          <ac:spMkLst>
            <pc:docMk/>
            <pc:sldMk cId="1889585996" sldId="310"/>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1283662936" sldId="311"/>
        </pc:sldMkLst>
        <pc:spChg chg="mod ord">
          <ac:chgData name="Paul Wiltshire" userId="ad3e55e11249a32b" providerId="Windows Live" clId="Web-{73A4ECD0-3844-430A-BC22-3624FDAAFAC1}" dt="2019-10-30T09:36:08.665" v="0"/>
          <ac:spMkLst>
            <pc:docMk/>
            <pc:sldMk cId="1283662936" sldId="311"/>
            <ac:spMk id="2" creationId="{00000000-0000-0000-0000-000000000000}"/>
          </ac:spMkLst>
        </pc:spChg>
        <pc:spChg chg="mod ord">
          <ac:chgData name="Paul Wiltshire" userId="ad3e55e11249a32b" providerId="Windows Live" clId="Web-{73A4ECD0-3844-430A-BC22-3624FDAAFAC1}" dt="2019-10-30T09:36:08.665" v="0"/>
          <ac:spMkLst>
            <pc:docMk/>
            <pc:sldMk cId="1283662936" sldId="311"/>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902247590" sldId="312"/>
        </pc:sldMkLst>
        <pc:spChg chg="mod ord">
          <ac:chgData name="Paul Wiltshire" userId="ad3e55e11249a32b" providerId="Windows Live" clId="Web-{73A4ECD0-3844-430A-BC22-3624FDAAFAC1}" dt="2019-10-30T09:36:08.665" v="0"/>
          <ac:spMkLst>
            <pc:docMk/>
            <pc:sldMk cId="902247590" sldId="312"/>
            <ac:spMk id="2" creationId="{00000000-0000-0000-0000-000000000000}"/>
          </ac:spMkLst>
        </pc:spChg>
        <pc:spChg chg="mod ord">
          <ac:chgData name="Paul Wiltshire" userId="ad3e55e11249a32b" providerId="Windows Live" clId="Web-{73A4ECD0-3844-430A-BC22-3624FDAAFAC1}" dt="2019-10-30T09:36:08.665" v="0"/>
          <ac:spMkLst>
            <pc:docMk/>
            <pc:sldMk cId="902247590" sldId="312"/>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693213663" sldId="313"/>
        </pc:sldMkLst>
        <pc:spChg chg="mod ord">
          <ac:chgData name="Paul Wiltshire" userId="ad3e55e11249a32b" providerId="Windows Live" clId="Web-{73A4ECD0-3844-430A-BC22-3624FDAAFAC1}" dt="2019-10-30T09:36:08.665" v="0"/>
          <ac:spMkLst>
            <pc:docMk/>
            <pc:sldMk cId="693213663" sldId="313"/>
            <ac:spMk id="2" creationId="{00000000-0000-0000-0000-000000000000}"/>
          </ac:spMkLst>
        </pc:spChg>
        <pc:spChg chg="mod ord">
          <ac:chgData name="Paul Wiltshire" userId="ad3e55e11249a32b" providerId="Windows Live" clId="Web-{73A4ECD0-3844-430A-BC22-3624FDAAFAC1}" dt="2019-10-30T09:36:08.665" v="0"/>
          <ac:spMkLst>
            <pc:docMk/>
            <pc:sldMk cId="693213663" sldId="313"/>
            <ac:spMk id="3" creationId="{00000000-0000-0000-0000-000000000000}"/>
          </ac:spMkLst>
        </pc:spChg>
      </pc:sldChg>
      <pc:sldChg chg="modSp del mod modClrScheme chgLayout">
        <pc:chgData name="Paul Wiltshire" userId="ad3e55e11249a32b" providerId="Windows Live" clId="Web-{73A4ECD0-3844-430A-BC22-3624FDAAFAC1}" dt="2019-10-30T10:59:30.349" v="2021"/>
        <pc:sldMkLst>
          <pc:docMk/>
          <pc:sldMk cId="743249066" sldId="314"/>
        </pc:sldMkLst>
        <pc:spChg chg="mod ord">
          <ac:chgData name="Paul Wiltshire" userId="ad3e55e11249a32b" providerId="Windows Live" clId="Web-{73A4ECD0-3844-430A-BC22-3624FDAAFAC1}" dt="2019-10-30T09:36:08.665" v="0"/>
          <ac:spMkLst>
            <pc:docMk/>
            <pc:sldMk cId="743249066" sldId="314"/>
            <ac:spMk id="2" creationId="{00000000-0000-0000-0000-000000000000}"/>
          </ac:spMkLst>
        </pc:spChg>
        <pc:spChg chg="mod ord">
          <ac:chgData name="Paul Wiltshire" userId="ad3e55e11249a32b" providerId="Windows Live" clId="Web-{73A4ECD0-3844-430A-BC22-3624FDAAFAC1}" dt="2019-10-30T09:36:08.665" v="0"/>
          <ac:spMkLst>
            <pc:docMk/>
            <pc:sldMk cId="743249066" sldId="314"/>
            <ac:spMk id="3" creationId="{00000000-0000-0000-0000-000000000000}"/>
          </ac:spMkLst>
        </pc:spChg>
      </pc:sldChg>
      <pc:sldChg chg="modSp mod modClrScheme chgLayout">
        <pc:chgData name="Paul Wiltshire" userId="ad3e55e11249a32b" providerId="Windows Live" clId="Web-{73A4ECD0-3844-430A-BC22-3624FDAAFAC1}" dt="2019-10-30T10:59:47.521" v="2023" actId="1076"/>
        <pc:sldMkLst>
          <pc:docMk/>
          <pc:sldMk cId="2022161310" sldId="315"/>
        </pc:sldMkLst>
        <pc:spChg chg="mod ord">
          <ac:chgData name="Paul Wiltshire" userId="ad3e55e11249a32b" providerId="Windows Live" clId="Web-{73A4ECD0-3844-430A-BC22-3624FDAAFAC1}" dt="2019-10-30T09:36:08.665" v="0"/>
          <ac:spMkLst>
            <pc:docMk/>
            <pc:sldMk cId="2022161310" sldId="315"/>
            <ac:spMk id="2" creationId="{00000000-0000-0000-0000-000000000000}"/>
          </ac:spMkLst>
        </pc:spChg>
        <pc:spChg chg="mod">
          <ac:chgData name="Paul Wiltshire" userId="ad3e55e11249a32b" providerId="Windows Live" clId="Web-{73A4ECD0-3844-430A-BC22-3624FDAAFAC1}" dt="2019-10-30T10:59:47.521" v="2023" actId="1076"/>
          <ac:spMkLst>
            <pc:docMk/>
            <pc:sldMk cId="2022161310" sldId="315"/>
            <ac:spMk id="6" creationId="{00000000-0000-0000-0000-000000000000}"/>
          </ac:spMkLst>
        </pc:spChg>
        <pc:picChg chg="mod ord">
          <ac:chgData name="Paul Wiltshire" userId="ad3e55e11249a32b" providerId="Windows Live" clId="Web-{73A4ECD0-3844-430A-BC22-3624FDAAFAC1}" dt="2019-10-30T09:36:08.665" v="0"/>
          <ac:picMkLst>
            <pc:docMk/>
            <pc:sldMk cId="2022161310" sldId="315"/>
            <ac:picMk id="4" creationId="{00000000-0000-0000-0000-000000000000}"/>
          </ac:picMkLst>
        </pc:picChg>
      </pc:sldChg>
      <pc:sldChg chg="modSp del mod modClrScheme chgLayout">
        <pc:chgData name="Paul Wiltshire" userId="ad3e55e11249a32b" providerId="Windows Live" clId="Web-{73A4ECD0-3844-430A-BC22-3624FDAAFAC1}" dt="2019-10-30T10:59:51.037" v="2024"/>
        <pc:sldMkLst>
          <pc:docMk/>
          <pc:sldMk cId="388939748" sldId="316"/>
        </pc:sldMkLst>
        <pc:spChg chg="mod ord">
          <ac:chgData name="Paul Wiltshire" userId="ad3e55e11249a32b" providerId="Windows Live" clId="Web-{73A4ECD0-3844-430A-BC22-3624FDAAFAC1}" dt="2019-10-30T09:36:08.665" v="0"/>
          <ac:spMkLst>
            <pc:docMk/>
            <pc:sldMk cId="388939748" sldId="316"/>
            <ac:spMk id="2" creationId="{00000000-0000-0000-0000-000000000000}"/>
          </ac:spMkLst>
        </pc:spChg>
        <pc:picChg chg="mod ord">
          <ac:chgData name="Paul Wiltshire" userId="ad3e55e11249a32b" providerId="Windows Live" clId="Web-{73A4ECD0-3844-430A-BC22-3624FDAAFAC1}" dt="2019-10-30T09:36:08.665" v="0"/>
          <ac:picMkLst>
            <pc:docMk/>
            <pc:sldMk cId="388939748" sldId="316"/>
            <ac:picMk id="4" creationId="{00000000-0000-0000-0000-000000000000}"/>
          </ac:picMkLst>
        </pc:picChg>
      </pc:sldChg>
      <pc:sldChg chg="modSp mod modClrScheme chgLayout">
        <pc:chgData name="Paul Wiltshire" userId="ad3e55e11249a32b" providerId="Windows Live" clId="Web-{73A4ECD0-3844-430A-BC22-3624FDAAFAC1}" dt="2019-10-30T09:36:08.665" v="0"/>
        <pc:sldMkLst>
          <pc:docMk/>
          <pc:sldMk cId="2117606815" sldId="317"/>
        </pc:sldMkLst>
        <pc:spChg chg="mod ord">
          <ac:chgData name="Paul Wiltshire" userId="ad3e55e11249a32b" providerId="Windows Live" clId="Web-{73A4ECD0-3844-430A-BC22-3624FDAAFAC1}" dt="2019-10-30T09:36:08.665" v="0"/>
          <ac:spMkLst>
            <pc:docMk/>
            <pc:sldMk cId="2117606815" sldId="317"/>
            <ac:spMk id="2" creationId="{00000000-0000-0000-0000-000000000000}"/>
          </ac:spMkLst>
        </pc:spChg>
        <pc:picChg chg="mod ord">
          <ac:chgData name="Paul Wiltshire" userId="ad3e55e11249a32b" providerId="Windows Live" clId="Web-{73A4ECD0-3844-430A-BC22-3624FDAAFAC1}" dt="2019-10-30T09:36:08.665" v="0"/>
          <ac:picMkLst>
            <pc:docMk/>
            <pc:sldMk cId="2117606815" sldId="317"/>
            <ac:picMk id="4" creationId="{00000000-0000-0000-0000-000000000000}"/>
          </ac:picMkLst>
        </pc:picChg>
      </pc:sldChg>
      <pc:sldChg chg="modSp mod modClrScheme chgLayout">
        <pc:chgData name="Paul Wiltshire" userId="ad3e55e11249a32b" providerId="Windows Live" clId="Web-{73A4ECD0-3844-430A-BC22-3624FDAAFAC1}" dt="2019-10-30T09:36:08.665" v="0"/>
        <pc:sldMkLst>
          <pc:docMk/>
          <pc:sldMk cId="1292774483" sldId="318"/>
        </pc:sldMkLst>
        <pc:spChg chg="mod ord">
          <ac:chgData name="Paul Wiltshire" userId="ad3e55e11249a32b" providerId="Windows Live" clId="Web-{73A4ECD0-3844-430A-BC22-3624FDAAFAC1}" dt="2019-10-30T09:36:08.665" v="0"/>
          <ac:spMkLst>
            <pc:docMk/>
            <pc:sldMk cId="1292774483" sldId="318"/>
            <ac:spMk id="2" creationId="{00000000-0000-0000-0000-000000000000}"/>
          </ac:spMkLst>
        </pc:spChg>
        <pc:picChg chg="mod ord">
          <ac:chgData name="Paul Wiltshire" userId="ad3e55e11249a32b" providerId="Windows Live" clId="Web-{73A4ECD0-3844-430A-BC22-3624FDAAFAC1}" dt="2019-10-30T09:36:08.665" v="0"/>
          <ac:picMkLst>
            <pc:docMk/>
            <pc:sldMk cId="1292774483" sldId="318"/>
            <ac:picMk id="4" creationId="{00000000-0000-0000-0000-000000000000}"/>
          </ac:picMkLst>
        </pc:picChg>
      </pc:sldChg>
      <pc:sldChg chg="modSp mod modClrScheme chgLayout">
        <pc:chgData name="Paul Wiltshire" userId="ad3e55e11249a32b" providerId="Windows Live" clId="Web-{73A4ECD0-3844-430A-BC22-3624FDAAFAC1}" dt="2019-10-30T09:36:08.665" v="0"/>
        <pc:sldMkLst>
          <pc:docMk/>
          <pc:sldMk cId="1568679082" sldId="319"/>
        </pc:sldMkLst>
        <pc:spChg chg="mod ord">
          <ac:chgData name="Paul Wiltshire" userId="ad3e55e11249a32b" providerId="Windows Live" clId="Web-{73A4ECD0-3844-430A-BC22-3624FDAAFAC1}" dt="2019-10-30T09:36:08.665" v="0"/>
          <ac:spMkLst>
            <pc:docMk/>
            <pc:sldMk cId="1568679082" sldId="319"/>
            <ac:spMk id="2" creationId="{00000000-0000-0000-0000-000000000000}"/>
          </ac:spMkLst>
        </pc:spChg>
        <pc:spChg chg="mod ord">
          <ac:chgData name="Paul Wiltshire" userId="ad3e55e11249a32b" providerId="Windows Live" clId="Web-{73A4ECD0-3844-430A-BC22-3624FDAAFAC1}" dt="2019-10-30T09:36:08.665" v="0"/>
          <ac:spMkLst>
            <pc:docMk/>
            <pc:sldMk cId="1568679082" sldId="319"/>
            <ac:spMk id="3" creationId="{00000000-0000-0000-0000-000000000000}"/>
          </ac:spMkLst>
        </pc:spChg>
      </pc:sldChg>
      <pc:sldChg chg="modSp mod modClrScheme chgLayout">
        <pc:chgData name="Paul Wiltshire" userId="ad3e55e11249a32b" providerId="Windows Live" clId="Web-{73A4ECD0-3844-430A-BC22-3624FDAAFAC1}" dt="2019-10-30T09:36:08.665" v="0"/>
        <pc:sldMkLst>
          <pc:docMk/>
          <pc:sldMk cId="1490573414" sldId="326"/>
        </pc:sldMkLst>
        <pc:spChg chg="mod ord">
          <ac:chgData name="Paul Wiltshire" userId="ad3e55e11249a32b" providerId="Windows Live" clId="Web-{73A4ECD0-3844-430A-BC22-3624FDAAFAC1}" dt="2019-10-30T09:36:08.665" v="0"/>
          <ac:spMkLst>
            <pc:docMk/>
            <pc:sldMk cId="1490573414" sldId="326"/>
            <ac:spMk id="2" creationId="{5F79E675-70F2-1B4D-B2BE-F4F21B674E9E}"/>
          </ac:spMkLst>
        </pc:spChg>
        <pc:spChg chg="mod ord">
          <ac:chgData name="Paul Wiltshire" userId="ad3e55e11249a32b" providerId="Windows Live" clId="Web-{73A4ECD0-3844-430A-BC22-3624FDAAFAC1}" dt="2019-10-30T09:36:08.665" v="0"/>
          <ac:spMkLst>
            <pc:docMk/>
            <pc:sldMk cId="1490573414" sldId="326"/>
            <ac:spMk id="3" creationId="{E1CC4012-1861-7F48-BF27-3503CD80D200}"/>
          </ac:spMkLst>
        </pc:spChg>
      </pc:sldChg>
      <pc:sldChg chg="addSp modSp mod setBg modClrScheme chgLayout">
        <pc:chgData name="Paul Wiltshire" userId="ad3e55e11249a32b" providerId="Windows Live" clId="Web-{73A4ECD0-3844-430A-BC22-3624FDAAFAC1}" dt="2019-10-30T10:34:18.820" v="1235"/>
        <pc:sldMkLst>
          <pc:docMk/>
          <pc:sldMk cId="740833725" sldId="327"/>
        </pc:sldMkLst>
        <pc:spChg chg="mod ord">
          <ac:chgData name="Paul Wiltshire" userId="ad3e55e11249a32b" providerId="Windows Live" clId="Web-{73A4ECD0-3844-430A-BC22-3624FDAAFAC1}" dt="2019-10-30T10:34:18.820" v="1235"/>
          <ac:spMkLst>
            <pc:docMk/>
            <pc:sldMk cId="740833725" sldId="327"/>
            <ac:spMk id="2" creationId="{00496EC4-25F3-3C4B-8314-0448BF42ACEA}"/>
          </ac:spMkLst>
        </pc:spChg>
        <pc:spChg chg="mod ord">
          <ac:chgData name="Paul Wiltshire" userId="ad3e55e11249a32b" providerId="Windows Live" clId="Web-{73A4ECD0-3844-430A-BC22-3624FDAAFAC1}" dt="2019-10-30T10:34:18.820" v="1235"/>
          <ac:spMkLst>
            <pc:docMk/>
            <pc:sldMk cId="740833725" sldId="327"/>
            <ac:spMk id="3" creationId="{14BBE430-1BE1-5F41-9587-5012723F4553}"/>
          </ac:spMkLst>
        </pc:spChg>
        <pc:spChg chg="add">
          <ac:chgData name="Paul Wiltshire" userId="ad3e55e11249a32b" providerId="Windows Live" clId="Web-{73A4ECD0-3844-430A-BC22-3624FDAAFAC1}" dt="2019-10-30T10:34:18.820" v="1235"/>
          <ac:spMkLst>
            <pc:docMk/>
            <pc:sldMk cId="740833725" sldId="327"/>
            <ac:spMk id="8" creationId="{E009DD9B-5EE2-4C0D-8B2B-351C8C102205}"/>
          </ac:spMkLst>
        </pc:spChg>
        <pc:spChg chg="add">
          <ac:chgData name="Paul Wiltshire" userId="ad3e55e11249a32b" providerId="Windows Live" clId="Web-{73A4ECD0-3844-430A-BC22-3624FDAAFAC1}" dt="2019-10-30T10:34:18.820" v="1235"/>
          <ac:spMkLst>
            <pc:docMk/>
            <pc:sldMk cId="740833725" sldId="327"/>
            <ac:spMk id="10" creationId="{E720DB99-7745-4E75-9D96-AAB6D55C531E}"/>
          </ac:spMkLst>
        </pc:spChg>
        <pc:spChg chg="add">
          <ac:chgData name="Paul Wiltshire" userId="ad3e55e11249a32b" providerId="Windows Live" clId="Web-{73A4ECD0-3844-430A-BC22-3624FDAAFAC1}" dt="2019-10-30T10:34:18.820" v="1235"/>
          <ac:spMkLst>
            <pc:docMk/>
            <pc:sldMk cId="740833725" sldId="327"/>
            <ac:spMk id="12" creationId="{D68803C4-E159-4360-B7BB-74205C8F782D}"/>
          </ac:spMkLst>
        </pc:spChg>
        <pc:spChg chg="add">
          <ac:chgData name="Paul Wiltshire" userId="ad3e55e11249a32b" providerId="Windows Live" clId="Web-{73A4ECD0-3844-430A-BC22-3624FDAAFAC1}" dt="2019-10-30T10:34:18.820" v="1235"/>
          <ac:spMkLst>
            <pc:docMk/>
            <pc:sldMk cId="740833725" sldId="327"/>
            <ac:spMk id="14" creationId="{504B0465-3B07-49BF-BEA7-D81476246293}"/>
          </ac:spMkLst>
        </pc:spChg>
        <pc:spChg chg="add">
          <ac:chgData name="Paul Wiltshire" userId="ad3e55e11249a32b" providerId="Windows Live" clId="Web-{73A4ECD0-3844-430A-BC22-3624FDAAFAC1}" dt="2019-10-30T10:34:18.820" v="1235"/>
          <ac:spMkLst>
            <pc:docMk/>
            <pc:sldMk cId="740833725" sldId="327"/>
            <ac:spMk id="16" creationId="{49B7FFA5-14CB-4A4F-9BCC-CA3AA5D9D276}"/>
          </ac:spMkLst>
        </pc:spChg>
        <pc:spChg chg="add">
          <ac:chgData name="Paul Wiltshire" userId="ad3e55e11249a32b" providerId="Windows Live" clId="Web-{73A4ECD0-3844-430A-BC22-3624FDAAFAC1}" dt="2019-10-30T10:34:18.820" v="1235"/>
          <ac:spMkLst>
            <pc:docMk/>
            <pc:sldMk cId="740833725" sldId="327"/>
            <ac:spMk id="18" creationId="{04E48745-7512-4EC2-9E20-9092D12150CA}"/>
          </ac:spMkLst>
        </pc:spChg>
      </pc:sldChg>
      <pc:sldChg chg="addSp modSp new mod setBg addAnim modAnim">
        <pc:chgData name="Paul Wiltshire" userId="ad3e55e11249a32b" providerId="Windows Live" clId="Web-{73A4ECD0-3844-430A-BC22-3624FDAAFAC1}" dt="2019-10-30T09:57:33.098" v="421"/>
        <pc:sldMkLst>
          <pc:docMk/>
          <pc:sldMk cId="3190727747" sldId="328"/>
        </pc:sldMkLst>
        <pc:spChg chg="mod">
          <ac:chgData name="Paul Wiltshire" userId="ad3e55e11249a32b" providerId="Windows Live" clId="Web-{73A4ECD0-3844-430A-BC22-3624FDAAFAC1}" dt="2019-10-30T09:57:33.098" v="421"/>
          <ac:spMkLst>
            <pc:docMk/>
            <pc:sldMk cId="3190727747" sldId="328"/>
            <ac:spMk id="2" creationId="{43226234-0611-476B-8B1A-FC5D51FA86EB}"/>
          </ac:spMkLst>
        </pc:spChg>
        <pc:spChg chg="mod">
          <ac:chgData name="Paul Wiltshire" userId="ad3e55e11249a32b" providerId="Windows Live" clId="Web-{73A4ECD0-3844-430A-BC22-3624FDAAFAC1}" dt="2019-10-30T09:57:33.098" v="421"/>
          <ac:spMkLst>
            <pc:docMk/>
            <pc:sldMk cId="3190727747" sldId="328"/>
            <ac:spMk id="3" creationId="{DC899EF8-A10F-4058-A515-20962D9A2421}"/>
          </ac:spMkLst>
        </pc:spChg>
        <pc:spChg chg="add">
          <ac:chgData name="Paul Wiltshire" userId="ad3e55e11249a32b" providerId="Windows Live" clId="Web-{73A4ECD0-3844-430A-BC22-3624FDAAFAC1}" dt="2019-10-30T09:57:33.098" v="421"/>
          <ac:spMkLst>
            <pc:docMk/>
            <pc:sldMk cId="3190727747" sldId="328"/>
            <ac:spMk id="8" creationId="{3C06EAFD-0C69-4B3B-BEA7-E7E11DDF9C43}"/>
          </ac:spMkLst>
        </pc:spChg>
        <pc:spChg chg="add">
          <ac:chgData name="Paul Wiltshire" userId="ad3e55e11249a32b" providerId="Windows Live" clId="Web-{73A4ECD0-3844-430A-BC22-3624FDAAFAC1}" dt="2019-10-30T09:57:33.098" v="421"/>
          <ac:spMkLst>
            <pc:docMk/>
            <pc:sldMk cId="3190727747" sldId="328"/>
            <ac:spMk id="10" creationId="{A4066C89-42FB-4624-9AFE-3A31B36491B5}"/>
          </ac:spMkLst>
        </pc:spChg>
        <pc:spChg chg="add">
          <ac:chgData name="Paul Wiltshire" userId="ad3e55e11249a32b" providerId="Windows Live" clId="Web-{73A4ECD0-3844-430A-BC22-3624FDAAFAC1}" dt="2019-10-30T09:57:33.098" v="421"/>
          <ac:spMkLst>
            <pc:docMk/>
            <pc:sldMk cId="3190727747" sldId="328"/>
            <ac:spMk id="12" creationId="{BA218FBC-B2D6-48CA-9289-C4110162EDAD}"/>
          </ac:spMkLst>
        </pc:spChg>
        <pc:spChg chg="add">
          <ac:chgData name="Paul Wiltshire" userId="ad3e55e11249a32b" providerId="Windows Live" clId="Web-{73A4ECD0-3844-430A-BC22-3624FDAAFAC1}" dt="2019-10-30T09:57:33.098" v="421"/>
          <ac:spMkLst>
            <pc:docMk/>
            <pc:sldMk cId="3190727747" sldId="328"/>
            <ac:spMk id="14" creationId="{2DED9084-49DA-4911-ACB7-5F9E4DEFA039}"/>
          </ac:spMkLst>
        </pc:spChg>
      </pc:sldChg>
      <pc:sldChg chg="addSp delSp modSp new">
        <pc:chgData name="Paul Wiltshire" userId="ad3e55e11249a32b" providerId="Windows Live" clId="Web-{73A4ECD0-3844-430A-BC22-3624FDAAFAC1}" dt="2019-10-30T09:56:34.504" v="418" actId="14100"/>
        <pc:sldMkLst>
          <pc:docMk/>
          <pc:sldMk cId="1553814937" sldId="329"/>
        </pc:sldMkLst>
        <pc:spChg chg="mod">
          <ac:chgData name="Paul Wiltshire" userId="ad3e55e11249a32b" providerId="Windows Live" clId="Web-{73A4ECD0-3844-430A-BC22-3624FDAAFAC1}" dt="2019-10-30T09:55:40.597" v="405" actId="20577"/>
          <ac:spMkLst>
            <pc:docMk/>
            <pc:sldMk cId="1553814937" sldId="329"/>
            <ac:spMk id="2" creationId="{2B59E458-4BC0-4B02-BA11-B9CC52B41BDF}"/>
          </ac:spMkLst>
        </pc:spChg>
        <pc:spChg chg="del">
          <ac:chgData name="Paul Wiltshire" userId="ad3e55e11249a32b" providerId="Windows Live" clId="Web-{73A4ECD0-3844-430A-BC22-3624FDAAFAC1}" dt="2019-10-30T09:55:51.441" v="407"/>
          <ac:spMkLst>
            <pc:docMk/>
            <pc:sldMk cId="1553814937" sldId="329"/>
            <ac:spMk id="3" creationId="{2AE5488C-C386-41E3-8BC3-B745275EDA80}"/>
          </ac:spMkLst>
        </pc:spChg>
        <pc:picChg chg="add mod ord">
          <ac:chgData name="Paul Wiltshire" userId="ad3e55e11249a32b" providerId="Windows Live" clId="Web-{73A4ECD0-3844-430A-BC22-3624FDAAFAC1}" dt="2019-10-30T09:56:01.286" v="411" actId="1076"/>
          <ac:picMkLst>
            <pc:docMk/>
            <pc:sldMk cId="1553814937" sldId="329"/>
            <ac:picMk id="4" creationId="{C76D7055-480B-4C2B-AF9E-2B484F33F784}"/>
          </ac:picMkLst>
        </pc:picChg>
        <pc:picChg chg="add mod">
          <ac:chgData name="Paul Wiltshire" userId="ad3e55e11249a32b" providerId="Windows Live" clId="Web-{73A4ECD0-3844-430A-BC22-3624FDAAFAC1}" dt="2019-10-30T09:56:16.082" v="414" actId="1076"/>
          <ac:picMkLst>
            <pc:docMk/>
            <pc:sldMk cId="1553814937" sldId="329"/>
            <ac:picMk id="6" creationId="{9D02B1F2-A7A3-4BBC-B5BF-00B6D200DDFF}"/>
          </ac:picMkLst>
        </pc:picChg>
        <pc:picChg chg="add mod">
          <ac:chgData name="Paul Wiltshire" userId="ad3e55e11249a32b" providerId="Windows Live" clId="Web-{73A4ECD0-3844-430A-BC22-3624FDAAFAC1}" dt="2019-10-30T09:56:34.504" v="418" actId="14100"/>
          <ac:picMkLst>
            <pc:docMk/>
            <pc:sldMk cId="1553814937" sldId="329"/>
            <ac:picMk id="8" creationId="{DE856ECB-AC6A-488E-B1C8-46415545EC23}"/>
          </ac:picMkLst>
        </pc:picChg>
      </pc:sldChg>
      <pc:sldChg chg="addSp delSp modSp new">
        <pc:chgData name="Paul Wiltshire" userId="ad3e55e11249a32b" providerId="Windows Live" clId="Web-{73A4ECD0-3844-430A-BC22-3624FDAAFAC1}" dt="2019-10-30T10:04:41.713" v="482" actId="14100"/>
        <pc:sldMkLst>
          <pc:docMk/>
          <pc:sldMk cId="3653598541" sldId="330"/>
        </pc:sldMkLst>
        <pc:spChg chg="mod">
          <ac:chgData name="Paul Wiltshire" userId="ad3e55e11249a32b" providerId="Windows Live" clId="Web-{73A4ECD0-3844-430A-BC22-3624FDAAFAC1}" dt="2019-10-30T09:59:35.865" v="469" actId="20577"/>
          <ac:spMkLst>
            <pc:docMk/>
            <pc:sldMk cId="3653598541" sldId="330"/>
            <ac:spMk id="2" creationId="{5F96C066-DC72-4B73-82B2-A6C01C9D9F80}"/>
          </ac:spMkLst>
        </pc:spChg>
        <pc:spChg chg="del">
          <ac:chgData name="Paul Wiltshire" userId="ad3e55e11249a32b" providerId="Windows Live" clId="Web-{73A4ECD0-3844-430A-BC22-3624FDAAFAC1}" dt="2019-10-30T10:03:54.601" v="471"/>
          <ac:spMkLst>
            <pc:docMk/>
            <pc:sldMk cId="3653598541" sldId="330"/>
            <ac:spMk id="3" creationId="{0C1707A9-BDBB-48DA-A52B-22B621FDD287}"/>
          </ac:spMkLst>
        </pc:spChg>
        <pc:picChg chg="add mod ord">
          <ac:chgData name="Paul Wiltshire" userId="ad3e55e11249a32b" providerId="Windows Live" clId="Web-{73A4ECD0-3844-430A-BC22-3624FDAAFAC1}" dt="2019-10-30T10:04:04.258" v="474" actId="14100"/>
          <ac:picMkLst>
            <pc:docMk/>
            <pc:sldMk cId="3653598541" sldId="330"/>
            <ac:picMk id="4" creationId="{DC851BE7-ABC9-4008-8D75-DEB6074D64C4}"/>
          </ac:picMkLst>
        </pc:picChg>
        <pc:picChg chg="add mod">
          <ac:chgData name="Paul Wiltshire" userId="ad3e55e11249a32b" providerId="Windows Live" clId="Web-{73A4ECD0-3844-430A-BC22-3624FDAAFAC1}" dt="2019-10-30T10:04:41.713" v="482" actId="14100"/>
          <ac:picMkLst>
            <pc:docMk/>
            <pc:sldMk cId="3653598541" sldId="330"/>
            <ac:picMk id="6" creationId="{D983A08F-2263-4B57-A394-70D7C7F58B83}"/>
          </ac:picMkLst>
        </pc:picChg>
      </pc:sldChg>
      <pc:sldChg chg="addSp delSp modSp add replId">
        <pc:chgData name="Paul Wiltshire" userId="ad3e55e11249a32b" providerId="Windows Live" clId="Web-{73A4ECD0-3844-430A-BC22-3624FDAAFAC1}" dt="2019-10-30T10:06:30.073" v="488" actId="14100"/>
        <pc:sldMkLst>
          <pc:docMk/>
          <pc:sldMk cId="2712923199" sldId="331"/>
        </pc:sldMkLst>
        <pc:spChg chg="mod">
          <ac:chgData name="Paul Wiltshire" userId="ad3e55e11249a32b" providerId="Windows Live" clId="Web-{73A4ECD0-3844-430A-BC22-3624FDAAFAC1}" dt="2019-10-30T10:06:30.073" v="488" actId="14100"/>
          <ac:spMkLst>
            <pc:docMk/>
            <pc:sldMk cId="2712923199" sldId="331"/>
            <ac:spMk id="2" creationId="{5F96C066-DC72-4B73-82B2-A6C01C9D9F80}"/>
          </ac:spMkLst>
        </pc:spChg>
        <pc:spChg chg="add del mod">
          <ac:chgData name="Paul Wiltshire" userId="ad3e55e11249a32b" providerId="Windows Live" clId="Web-{73A4ECD0-3844-430A-BC22-3624FDAAFAC1}" dt="2019-10-30T10:05:00.430" v="486"/>
          <ac:spMkLst>
            <pc:docMk/>
            <pc:sldMk cId="2712923199" sldId="331"/>
            <ac:spMk id="5" creationId="{512818C5-EF8A-42B9-B041-46DB52FC51A8}"/>
          </ac:spMkLst>
        </pc:spChg>
        <pc:picChg chg="del">
          <ac:chgData name="Paul Wiltshire" userId="ad3e55e11249a32b" providerId="Windows Live" clId="Web-{73A4ECD0-3844-430A-BC22-3624FDAAFAC1}" dt="2019-10-30T10:04:50.367" v="484"/>
          <ac:picMkLst>
            <pc:docMk/>
            <pc:sldMk cId="2712923199" sldId="331"/>
            <ac:picMk id="4" creationId="{DC851BE7-ABC9-4008-8D75-DEB6074D64C4}"/>
          </ac:picMkLst>
        </pc:picChg>
        <pc:picChg chg="del">
          <ac:chgData name="Paul Wiltshire" userId="ad3e55e11249a32b" providerId="Windows Live" clId="Web-{73A4ECD0-3844-430A-BC22-3624FDAAFAC1}" dt="2019-10-30T10:04:51.117" v="485"/>
          <ac:picMkLst>
            <pc:docMk/>
            <pc:sldMk cId="2712923199" sldId="331"/>
            <ac:picMk id="6" creationId="{D983A08F-2263-4B57-A394-70D7C7F58B83}"/>
          </ac:picMkLst>
        </pc:picChg>
        <pc:picChg chg="add mod ord">
          <ac:chgData name="Paul Wiltshire" userId="ad3e55e11249a32b" providerId="Windows Live" clId="Web-{73A4ECD0-3844-430A-BC22-3624FDAAFAC1}" dt="2019-10-30T10:05:00.430" v="486"/>
          <ac:picMkLst>
            <pc:docMk/>
            <pc:sldMk cId="2712923199" sldId="331"/>
            <ac:picMk id="7" creationId="{C71BEDFB-FF1A-4746-A6A0-C2944FA5BFB2}"/>
          </ac:picMkLst>
        </pc:picChg>
      </pc:sldChg>
      <pc:sldChg chg="addSp delSp modSp add replId">
        <pc:chgData name="Paul Wiltshire" userId="ad3e55e11249a32b" providerId="Windows Live" clId="Web-{73A4ECD0-3844-430A-BC22-3624FDAAFAC1}" dt="2019-10-30T10:10:47.308" v="526" actId="14100"/>
        <pc:sldMkLst>
          <pc:docMk/>
          <pc:sldMk cId="3894506745" sldId="332"/>
        </pc:sldMkLst>
        <pc:spChg chg="add del mod">
          <ac:chgData name="Paul Wiltshire" userId="ad3e55e11249a32b" providerId="Windows Live" clId="Web-{73A4ECD0-3844-430A-BC22-3624FDAAFAC1}" dt="2019-10-30T10:06:43.432" v="490"/>
          <ac:spMkLst>
            <pc:docMk/>
            <pc:sldMk cId="3894506745" sldId="332"/>
            <ac:spMk id="4" creationId="{35C788AC-94DF-42E9-8B6F-E1905FEC09FD}"/>
          </ac:spMkLst>
        </pc:spChg>
        <pc:spChg chg="add mod">
          <ac:chgData name="Paul Wiltshire" userId="ad3e55e11249a32b" providerId="Windows Live" clId="Web-{73A4ECD0-3844-430A-BC22-3624FDAAFAC1}" dt="2019-10-30T10:10:47.308" v="526" actId="14100"/>
          <ac:spMkLst>
            <pc:docMk/>
            <pc:sldMk cId="3894506745" sldId="332"/>
            <ac:spMk id="12" creationId="{FA27ABC0-F035-42BA-A708-B05313BECDE5}"/>
          </ac:spMkLst>
        </pc:spChg>
        <pc:picChg chg="add mod ord">
          <ac:chgData name="Paul Wiltshire" userId="ad3e55e11249a32b" providerId="Windows Live" clId="Web-{73A4ECD0-3844-430A-BC22-3624FDAAFAC1}" dt="2019-10-30T10:06:51.619" v="492" actId="14100"/>
          <ac:picMkLst>
            <pc:docMk/>
            <pc:sldMk cId="3894506745" sldId="332"/>
            <ac:picMk id="5" creationId="{9B65938A-25F6-41E6-8E89-B089EFCCA10F}"/>
          </ac:picMkLst>
        </pc:picChg>
        <pc:picChg chg="del">
          <ac:chgData name="Paul Wiltshire" userId="ad3e55e11249a32b" providerId="Windows Live" clId="Web-{73A4ECD0-3844-430A-BC22-3624FDAAFAC1}" dt="2019-10-30T10:06:36.572" v="489"/>
          <ac:picMkLst>
            <pc:docMk/>
            <pc:sldMk cId="3894506745" sldId="332"/>
            <ac:picMk id="7" creationId="{C71BEDFB-FF1A-4746-A6A0-C2944FA5BFB2}"/>
          </ac:picMkLst>
        </pc:picChg>
        <pc:picChg chg="add mod">
          <ac:chgData name="Paul Wiltshire" userId="ad3e55e11249a32b" providerId="Windows Live" clId="Web-{73A4ECD0-3844-430A-BC22-3624FDAAFAC1}" dt="2019-10-30T10:10:09.964" v="503" actId="1076"/>
          <ac:picMkLst>
            <pc:docMk/>
            <pc:sldMk cId="3894506745" sldId="332"/>
            <ac:picMk id="8" creationId="{B7D980DE-230A-4C10-AA2A-0A84E441807D}"/>
          </ac:picMkLst>
        </pc:picChg>
        <pc:picChg chg="add mod">
          <ac:chgData name="Paul Wiltshire" userId="ad3e55e11249a32b" providerId="Windows Live" clId="Web-{73A4ECD0-3844-430A-BC22-3624FDAAFAC1}" dt="2019-10-30T10:10:06.792" v="502" actId="1076"/>
          <ac:picMkLst>
            <pc:docMk/>
            <pc:sldMk cId="3894506745" sldId="332"/>
            <ac:picMk id="10" creationId="{7D6E8315-C806-484C-A262-660401B32F33}"/>
          </ac:picMkLst>
        </pc:picChg>
      </pc:sldChg>
      <pc:sldChg chg="addSp modSp new">
        <pc:chgData name="Paul Wiltshire" userId="ad3e55e11249a32b" providerId="Windows Live" clId="Web-{73A4ECD0-3844-430A-BC22-3624FDAAFAC1}" dt="2019-10-30T10:13:55.997" v="639" actId="14100"/>
        <pc:sldMkLst>
          <pc:docMk/>
          <pc:sldMk cId="2245127677" sldId="333"/>
        </pc:sldMkLst>
        <pc:spChg chg="mod">
          <ac:chgData name="Paul Wiltshire" userId="ad3e55e11249a32b" providerId="Windows Live" clId="Web-{73A4ECD0-3844-430A-BC22-3624FDAAFAC1}" dt="2019-10-30T10:12:01.840" v="589" actId="20577"/>
          <ac:spMkLst>
            <pc:docMk/>
            <pc:sldMk cId="2245127677" sldId="333"/>
            <ac:spMk id="2" creationId="{20CF1C88-0E0D-41E0-BA78-BD29A2446545}"/>
          </ac:spMkLst>
        </pc:spChg>
        <pc:spChg chg="mod">
          <ac:chgData name="Paul Wiltshire" userId="ad3e55e11249a32b" providerId="Windows Live" clId="Web-{73A4ECD0-3844-430A-BC22-3624FDAAFAC1}" dt="2019-10-30T10:12:07.778" v="592" actId="20577"/>
          <ac:spMkLst>
            <pc:docMk/>
            <pc:sldMk cId="2245127677" sldId="333"/>
            <ac:spMk id="3" creationId="{20F17EAF-630F-4E46-AA82-FECA412EE0CC}"/>
          </ac:spMkLst>
        </pc:spChg>
        <pc:spChg chg="add mod">
          <ac:chgData name="Paul Wiltshire" userId="ad3e55e11249a32b" providerId="Windows Live" clId="Web-{73A4ECD0-3844-430A-BC22-3624FDAAFAC1}" dt="2019-10-30T10:13:51.685" v="638" actId="14100"/>
          <ac:spMkLst>
            <pc:docMk/>
            <pc:sldMk cId="2245127677" sldId="333"/>
            <ac:spMk id="4" creationId="{1E9BC1DB-36EE-4E76-BE10-4B6CFD9C44E5}"/>
          </ac:spMkLst>
        </pc:spChg>
        <pc:spChg chg="add mod">
          <ac:chgData name="Paul Wiltshire" userId="ad3e55e11249a32b" providerId="Windows Live" clId="Web-{73A4ECD0-3844-430A-BC22-3624FDAAFAC1}" dt="2019-10-30T10:13:55.997" v="639" actId="14100"/>
          <ac:spMkLst>
            <pc:docMk/>
            <pc:sldMk cId="2245127677" sldId="333"/>
            <ac:spMk id="5" creationId="{283414D9-D310-48CE-A7B9-8E30585198D7}"/>
          </ac:spMkLst>
        </pc:spChg>
      </pc:sldChg>
      <pc:sldChg chg="addSp delSp modSp new">
        <pc:chgData name="Paul Wiltshire" userId="ad3e55e11249a32b" providerId="Windows Live" clId="Web-{73A4ECD0-3844-430A-BC22-3624FDAAFAC1}" dt="2019-10-30T10:30:52.694" v="944" actId="20577"/>
        <pc:sldMkLst>
          <pc:docMk/>
          <pc:sldMk cId="422679062" sldId="334"/>
        </pc:sldMkLst>
        <pc:spChg chg="mod">
          <ac:chgData name="Paul Wiltshire" userId="ad3e55e11249a32b" providerId="Windows Live" clId="Web-{73A4ECD0-3844-430A-BC22-3624FDAAFAC1}" dt="2019-10-30T10:30:52.694" v="944" actId="20577"/>
          <ac:spMkLst>
            <pc:docMk/>
            <pc:sldMk cId="422679062" sldId="334"/>
            <ac:spMk id="2" creationId="{86E4C881-C156-442F-B016-0074E4EBEC59}"/>
          </ac:spMkLst>
        </pc:spChg>
        <pc:spChg chg="del">
          <ac:chgData name="Paul Wiltshire" userId="ad3e55e11249a32b" providerId="Windows Live" clId="Web-{73A4ECD0-3844-430A-BC22-3624FDAAFAC1}" dt="2019-10-30T10:29:18.255" v="904"/>
          <ac:spMkLst>
            <pc:docMk/>
            <pc:sldMk cId="422679062" sldId="334"/>
            <ac:spMk id="3" creationId="{6774C866-62A2-40F9-966E-973DE543E268}"/>
          </ac:spMkLst>
        </pc:spChg>
        <pc:picChg chg="add mod ord">
          <ac:chgData name="Paul Wiltshire" userId="ad3e55e11249a32b" providerId="Windows Live" clId="Web-{73A4ECD0-3844-430A-BC22-3624FDAAFAC1}" dt="2019-10-30T10:29:18.255" v="904"/>
          <ac:picMkLst>
            <pc:docMk/>
            <pc:sldMk cId="422679062" sldId="334"/>
            <ac:picMk id="4" creationId="{0984D27A-43C7-41D9-B585-6A2374CFDAB1}"/>
          </ac:picMkLst>
        </pc:picChg>
      </pc:sldChg>
      <pc:sldChg chg="modSp add replId">
        <pc:chgData name="Paul Wiltshire" userId="ad3e55e11249a32b" providerId="Windows Live" clId="Web-{73A4ECD0-3844-430A-BC22-3624FDAAFAC1}" dt="2019-10-30T10:33:42.726" v="1234" actId="1076"/>
        <pc:sldMkLst>
          <pc:docMk/>
          <pc:sldMk cId="4228661247" sldId="335"/>
        </pc:sldMkLst>
        <pc:spChg chg="mod">
          <ac:chgData name="Paul Wiltshire" userId="ad3e55e11249a32b" providerId="Windows Live" clId="Web-{73A4ECD0-3844-430A-BC22-3624FDAAFAC1}" dt="2019-10-30T10:33:42.726" v="1234" actId="1076"/>
          <ac:spMkLst>
            <pc:docMk/>
            <pc:sldMk cId="4228661247" sldId="335"/>
            <ac:spMk id="5" creationId="{00000000-0000-0000-0000-000000000000}"/>
          </ac:spMkLst>
        </pc:spChg>
      </pc:sldChg>
      <pc:sldChg chg="addSp delSp modSp new">
        <pc:chgData name="Paul Wiltshire" userId="ad3e55e11249a32b" providerId="Windows Live" clId="Web-{73A4ECD0-3844-430A-BC22-3624FDAAFAC1}" dt="2019-10-30T10:37:51.650" v="1410"/>
        <pc:sldMkLst>
          <pc:docMk/>
          <pc:sldMk cId="3280788785" sldId="336"/>
        </pc:sldMkLst>
        <pc:spChg chg="mod">
          <ac:chgData name="Paul Wiltshire" userId="ad3e55e11249a32b" providerId="Windows Live" clId="Web-{73A4ECD0-3844-430A-BC22-3624FDAAFAC1}" dt="2019-10-30T10:37:41.994" v="1407" actId="20577"/>
          <ac:spMkLst>
            <pc:docMk/>
            <pc:sldMk cId="3280788785" sldId="336"/>
            <ac:spMk id="2" creationId="{33CD7791-1125-4765-A43C-7B9FD0971990}"/>
          </ac:spMkLst>
        </pc:spChg>
        <pc:spChg chg="del">
          <ac:chgData name="Paul Wiltshire" userId="ad3e55e11249a32b" providerId="Windows Live" clId="Web-{73A4ECD0-3844-430A-BC22-3624FDAAFAC1}" dt="2019-10-30T10:37:51.650" v="1410"/>
          <ac:spMkLst>
            <pc:docMk/>
            <pc:sldMk cId="3280788785" sldId="336"/>
            <ac:spMk id="3" creationId="{0FA94FE8-8EA0-4819-BD7B-BDABEFAF0269}"/>
          </ac:spMkLst>
        </pc:spChg>
        <pc:picChg chg="add mod ord">
          <ac:chgData name="Paul Wiltshire" userId="ad3e55e11249a32b" providerId="Windows Live" clId="Web-{73A4ECD0-3844-430A-BC22-3624FDAAFAC1}" dt="2019-10-30T10:37:51.650" v="1410"/>
          <ac:picMkLst>
            <pc:docMk/>
            <pc:sldMk cId="3280788785" sldId="336"/>
            <ac:picMk id="4" creationId="{E8552106-89FB-4B12-A83E-09F7281CF97E}"/>
          </ac:picMkLst>
        </pc:picChg>
      </pc:sldChg>
      <pc:sldChg chg="add del replId">
        <pc:chgData name="Paul Wiltshire" userId="ad3e55e11249a32b" providerId="Windows Live" clId="Web-{73A4ECD0-3844-430A-BC22-3624FDAAFAC1}" dt="2019-10-30T10:54:15.659" v="1794"/>
        <pc:sldMkLst>
          <pc:docMk/>
          <pc:sldMk cId="4178854714" sldId="337"/>
        </pc:sldMkLst>
      </pc:sldChg>
      <pc:sldChg chg="addSp delSp modSp add replId">
        <pc:chgData name="Paul Wiltshire" userId="ad3e55e11249a32b" providerId="Windows Live" clId="Web-{73A4ECD0-3844-430A-BC22-3624FDAAFAC1}" dt="2019-10-30T10:53:56.393" v="1791" actId="20577"/>
        <pc:sldMkLst>
          <pc:docMk/>
          <pc:sldMk cId="401702393" sldId="338"/>
        </pc:sldMkLst>
        <pc:spChg chg="mod">
          <ac:chgData name="Paul Wiltshire" userId="ad3e55e11249a32b" providerId="Windows Live" clId="Web-{73A4ECD0-3844-430A-BC22-3624FDAAFAC1}" dt="2019-10-30T10:53:56.393" v="1791" actId="20577"/>
          <ac:spMkLst>
            <pc:docMk/>
            <pc:sldMk cId="401702393" sldId="338"/>
            <ac:spMk id="2" creationId="{00000000-0000-0000-0000-000000000000}"/>
          </ac:spMkLst>
        </pc:spChg>
        <pc:spChg chg="del mod">
          <ac:chgData name="Paul Wiltshire" userId="ad3e55e11249a32b" providerId="Windows Live" clId="Web-{73A4ECD0-3844-430A-BC22-3624FDAAFAC1}" dt="2019-10-30T10:38:52.542" v="1418"/>
          <ac:spMkLst>
            <pc:docMk/>
            <pc:sldMk cId="401702393" sldId="338"/>
            <ac:spMk id="5" creationId="{00000000-0000-0000-0000-000000000000}"/>
          </ac:spMkLst>
        </pc:spChg>
        <pc:spChg chg="add mod">
          <ac:chgData name="Paul Wiltshire" userId="ad3e55e11249a32b" providerId="Windows Live" clId="Web-{73A4ECD0-3844-430A-BC22-3624FDAAFAC1}" dt="2019-10-30T10:53:30.830" v="1780" actId="20577"/>
          <ac:spMkLst>
            <pc:docMk/>
            <pc:sldMk cId="401702393" sldId="338"/>
            <ac:spMk id="6" creationId="{6B89A3FD-04F9-4CDF-A0E5-6502B16842F8}"/>
          </ac:spMkLst>
        </pc:spChg>
        <pc:picChg chg="del">
          <ac:chgData name="Paul Wiltshire" userId="ad3e55e11249a32b" providerId="Windows Live" clId="Web-{73A4ECD0-3844-430A-BC22-3624FDAAFAC1}" dt="2019-10-30T10:38:36.573" v="1413"/>
          <ac:picMkLst>
            <pc:docMk/>
            <pc:sldMk cId="401702393" sldId="338"/>
            <ac:picMk id="4" creationId="{00000000-0000-0000-0000-000000000000}"/>
          </ac:picMkLst>
        </pc:picChg>
      </pc:sldChg>
      <pc:sldChg chg="modSp add replId">
        <pc:chgData name="Paul Wiltshire" userId="ad3e55e11249a32b" providerId="Windows Live" clId="Web-{73A4ECD0-3844-430A-BC22-3624FDAAFAC1}" dt="2019-10-30T10:55:52.550" v="1994" actId="20577"/>
        <pc:sldMkLst>
          <pc:docMk/>
          <pc:sldMk cId="1647766038" sldId="339"/>
        </pc:sldMkLst>
        <pc:spChg chg="mod">
          <ac:chgData name="Paul Wiltshire" userId="ad3e55e11249a32b" providerId="Windows Live" clId="Web-{73A4ECD0-3844-430A-BC22-3624FDAAFAC1}" dt="2019-10-30T10:55:52.550" v="1994" actId="20577"/>
          <ac:spMkLst>
            <pc:docMk/>
            <pc:sldMk cId="1647766038" sldId="339"/>
            <ac:spMk id="6" creationId="{6B89A3FD-04F9-4CDF-A0E5-6502B16842F8}"/>
          </ac:spMkLst>
        </pc:spChg>
      </pc:sldChg>
      <pc:sldChg chg="modSp add">
        <pc:chgData name="Paul Wiltshire" userId="ad3e55e11249a32b" providerId="Windows Live" clId="Web-{73A4ECD0-3844-430A-BC22-3624FDAAFAC1}" dt="2019-10-30T10:57:37.942" v="2014" actId="20577"/>
        <pc:sldMkLst>
          <pc:docMk/>
          <pc:sldMk cId="3717100550" sldId="340"/>
        </pc:sldMkLst>
        <pc:spChg chg="mod">
          <ac:chgData name="Paul Wiltshire" userId="ad3e55e11249a32b" providerId="Windows Live" clId="Web-{73A4ECD0-3844-430A-BC22-3624FDAAFAC1}" dt="2019-10-30T10:57:37.942" v="2014" actId="20577"/>
          <ac:spMkLst>
            <pc:docMk/>
            <pc:sldMk cId="3717100550" sldId="340"/>
            <ac:spMk id="2" creationId="{00000000-0000-0000-0000-000000000000}"/>
          </ac:spMkLst>
        </pc:spChg>
      </pc:sldChg>
      <pc:sldChg chg="modSp add">
        <pc:chgData name="Paul Wiltshire" userId="ad3e55e11249a32b" providerId="Windows Live" clId="Web-{73A4ECD0-3844-430A-BC22-3624FDAAFAC1}" dt="2019-10-30T10:57:54.114" v="2018" actId="1076"/>
        <pc:sldMkLst>
          <pc:docMk/>
          <pc:sldMk cId="881787701" sldId="341"/>
        </pc:sldMkLst>
        <pc:spChg chg="mod">
          <ac:chgData name="Paul Wiltshire" userId="ad3e55e11249a32b" providerId="Windows Live" clId="Web-{73A4ECD0-3844-430A-BC22-3624FDAAFAC1}" dt="2019-10-30T10:57:54.114" v="2018" actId="1076"/>
          <ac:spMkLst>
            <pc:docMk/>
            <pc:sldMk cId="881787701" sldId="341"/>
            <ac:spMk id="6" creationId="{00000000-0000-0000-0000-000000000000}"/>
          </ac:spMkLst>
        </pc:spChg>
      </pc:sldChg>
      <pc:sldChg chg="add">
        <pc:chgData name="Paul Wiltshire" userId="ad3e55e11249a32b" providerId="Windows Live" clId="Web-{73A4ECD0-3844-430A-BC22-3624FDAAFAC1}" dt="2019-10-30T10:58:27.489" v="2020"/>
        <pc:sldMkLst>
          <pc:docMk/>
          <pc:sldMk cId="1145862798" sldId="342"/>
        </pc:sldMkLst>
      </pc:sldChg>
      <pc:sldChg chg="addSp modSp new">
        <pc:chgData name="Paul Wiltshire" userId="ad3e55e11249a32b" providerId="Windows Live" clId="Web-{73A4ECD0-3844-430A-BC22-3624FDAAFAC1}" dt="2019-10-30T11:18:23.156" v="2463" actId="1076"/>
        <pc:sldMkLst>
          <pc:docMk/>
          <pc:sldMk cId="2467958099" sldId="343"/>
        </pc:sldMkLst>
        <pc:spChg chg="mod">
          <ac:chgData name="Paul Wiltshire" userId="ad3e55e11249a32b" providerId="Windows Live" clId="Web-{73A4ECD0-3844-430A-BC22-3624FDAAFAC1}" dt="2019-10-30T11:04:48.024" v="2032" actId="20577"/>
          <ac:spMkLst>
            <pc:docMk/>
            <pc:sldMk cId="2467958099" sldId="343"/>
            <ac:spMk id="2" creationId="{898CBF22-AFE2-4ACC-8E55-5F8C98720010}"/>
          </ac:spMkLst>
        </pc:spChg>
        <pc:spChg chg="mod">
          <ac:chgData name="Paul Wiltshire" userId="ad3e55e11249a32b" providerId="Windows Live" clId="Web-{73A4ECD0-3844-430A-BC22-3624FDAAFAC1}" dt="2019-10-30T11:11:22.168" v="2458" actId="20577"/>
          <ac:spMkLst>
            <pc:docMk/>
            <pc:sldMk cId="2467958099" sldId="343"/>
            <ac:spMk id="3" creationId="{648A69D3-D00E-412B-84EC-52C96E96D99B}"/>
          </ac:spMkLst>
        </pc:spChg>
        <pc:picChg chg="add mod">
          <ac:chgData name="Paul Wiltshire" userId="ad3e55e11249a32b" providerId="Windows Live" clId="Web-{73A4ECD0-3844-430A-BC22-3624FDAAFAC1}" dt="2019-10-30T11:18:23.156" v="2463" actId="1076"/>
          <ac:picMkLst>
            <pc:docMk/>
            <pc:sldMk cId="2467958099" sldId="343"/>
            <ac:picMk id="4" creationId="{831AD2C1-6C01-441B-8637-3E7DA390304B}"/>
          </ac:picMkLst>
        </pc:picChg>
      </pc:sldChg>
      <pc:sldChg chg="addSp delSp modSp new mod setBg">
        <pc:chgData name="Paul Wiltshire" userId="ad3e55e11249a32b" providerId="Windows Live" clId="Web-{73A4ECD0-3844-430A-BC22-3624FDAAFAC1}" dt="2019-10-30T11:21:39.579" v="2744" actId="20577"/>
        <pc:sldMkLst>
          <pc:docMk/>
          <pc:sldMk cId="3812654545" sldId="344"/>
        </pc:sldMkLst>
        <pc:spChg chg="mod">
          <ac:chgData name="Paul Wiltshire" userId="ad3e55e11249a32b" providerId="Windows Live" clId="Web-{73A4ECD0-3844-430A-BC22-3624FDAAFAC1}" dt="2019-10-30T11:19:47.547" v="2490"/>
          <ac:spMkLst>
            <pc:docMk/>
            <pc:sldMk cId="3812654545" sldId="344"/>
            <ac:spMk id="2" creationId="{97CFAD68-3B09-46AD-BF71-C84389C709F6}"/>
          </ac:spMkLst>
        </pc:spChg>
        <pc:spChg chg="del">
          <ac:chgData name="Paul Wiltshire" userId="ad3e55e11249a32b" providerId="Windows Live" clId="Web-{73A4ECD0-3844-430A-BC22-3624FDAAFAC1}" dt="2019-10-30T11:19:18.422" v="2488"/>
          <ac:spMkLst>
            <pc:docMk/>
            <pc:sldMk cId="3812654545" sldId="344"/>
            <ac:spMk id="3" creationId="{B3354AE8-405B-4F94-9EE9-470EB4C7BFC7}"/>
          </ac:spMkLst>
        </pc:spChg>
        <pc:spChg chg="add mod">
          <ac:chgData name="Paul Wiltshire" userId="ad3e55e11249a32b" providerId="Windows Live" clId="Web-{73A4ECD0-3844-430A-BC22-3624FDAAFAC1}" dt="2019-10-30T11:21:39.579" v="2744" actId="20577"/>
          <ac:spMkLst>
            <pc:docMk/>
            <pc:sldMk cId="3812654545" sldId="344"/>
            <ac:spMk id="8" creationId="{826A6F76-10FD-4BB6-9F75-5922E5D5BCEE}"/>
          </ac:spMkLst>
        </pc:spChg>
        <pc:spChg chg="add">
          <ac:chgData name="Paul Wiltshire" userId="ad3e55e11249a32b" providerId="Windows Live" clId="Web-{73A4ECD0-3844-430A-BC22-3624FDAAFAC1}" dt="2019-10-30T11:19:47.547" v="2490"/>
          <ac:spMkLst>
            <pc:docMk/>
            <pc:sldMk cId="3812654545" sldId="344"/>
            <ac:spMk id="11" creationId="{9A548D01-86BC-4A04-9A19-23363A0A5FE2}"/>
          </ac:spMkLst>
        </pc:spChg>
        <pc:spChg chg="add">
          <ac:chgData name="Paul Wiltshire" userId="ad3e55e11249a32b" providerId="Windows Live" clId="Web-{73A4ECD0-3844-430A-BC22-3624FDAAFAC1}" dt="2019-10-30T11:19:47.547" v="2490"/>
          <ac:spMkLst>
            <pc:docMk/>
            <pc:sldMk cId="3812654545" sldId="344"/>
            <ac:spMk id="13" creationId="{4D53C06F-02C4-42B7-AAB4-056E8ECC692C}"/>
          </ac:spMkLst>
        </pc:spChg>
        <pc:grpChg chg="add">
          <ac:chgData name="Paul Wiltshire" userId="ad3e55e11249a32b" providerId="Windows Live" clId="Web-{73A4ECD0-3844-430A-BC22-3624FDAAFAC1}" dt="2019-10-30T11:19:47.547" v="2490"/>
          <ac:grpSpMkLst>
            <pc:docMk/>
            <pc:sldMk cId="3812654545" sldId="344"/>
            <ac:grpSpMk id="15" creationId="{F0B2D325-F52B-42D3-B95B-0B567E1B2174}"/>
          </ac:grpSpMkLst>
        </pc:grpChg>
        <pc:picChg chg="add mod ord">
          <ac:chgData name="Paul Wiltshire" userId="ad3e55e11249a32b" providerId="Windows Live" clId="Web-{73A4ECD0-3844-430A-BC22-3624FDAAFAC1}" dt="2019-10-30T11:19:47.547" v="2490"/>
          <ac:picMkLst>
            <pc:docMk/>
            <pc:sldMk cId="3812654545" sldId="344"/>
            <ac:picMk id="4" creationId="{76C7413A-B5E5-4DE8-A254-A04E9246129E}"/>
          </ac:picMkLst>
        </pc:picChg>
      </pc:sldChg>
      <pc:sldMasterChg chg="del delSldLayout">
        <pc:chgData name="Paul Wiltshire" userId="ad3e55e11249a32b" providerId="Windows Live" clId="Web-{73A4ECD0-3844-430A-BC22-3624FDAAFAC1}" dt="2019-10-30T09:36:08.665" v="0"/>
        <pc:sldMasterMkLst>
          <pc:docMk/>
          <pc:sldMasterMk cId="2109836647" sldId="2147483660"/>
        </pc:sldMasterMkLst>
        <pc:sldLayoutChg chg="del">
          <pc:chgData name="Paul Wiltshire" userId="ad3e55e11249a32b" providerId="Windows Live" clId="Web-{73A4ECD0-3844-430A-BC22-3624FDAAFAC1}" dt="2019-10-30T09:36:08.665" v="0"/>
          <pc:sldLayoutMkLst>
            <pc:docMk/>
            <pc:sldMasterMk cId="2109836647" sldId="2147483660"/>
            <pc:sldLayoutMk cId="261190644" sldId="2147483661"/>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1329531705" sldId="2147483662"/>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3879208623" sldId="2147483663"/>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1568894712" sldId="2147483664"/>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557033229" sldId="2147483665"/>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2566954844" sldId="2147483666"/>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2769688442" sldId="2147483667"/>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2146075590" sldId="2147483668"/>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2621269816" sldId="2147483669"/>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3484074666" sldId="2147483670"/>
          </pc:sldLayoutMkLst>
        </pc:sldLayoutChg>
        <pc:sldLayoutChg chg="del">
          <pc:chgData name="Paul Wiltshire" userId="ad3e55e11249a32b" providerId="Windows Live" clId="Web-{73A4ECD0-3844-430A-BC22-3624FDAAFAC1}" dt="2019-10-30T09:36:08.665" v="0"/>
          <pc:sldLayoutMkLst>
            <pc:docMk/>
            <pc:sldMasterMk cId="2109836647" sldId="2147483660"/>
            <pc:sldLayoutMk cId="2106584437" sldId="2147483671"/>
          </pc:sldLayoutMkLst>
        </pc:sldLayoutChg>
      </pc:sldMasterChg>
      <pc:sldMasterChg chg="del delSldLayout">
        <pc:chgData name="Paul Wiltshire" userId="ad3e55e11249a32b" providerId="Windows Live" clId="Web-{73A4ECD0-3844-430A-BC22-3624FDAAFAC1}" dt="2019-10-30T09:36:08.665" v="0"/>
        <pc:sldMasterMkLst>
          <pc:docMk/>
          <pc:sldMasterMk cId="1700096213" sldId="2147483672"/>
        </pc:sldMasterMkLst>
        <pc:sldLayoutChg chg="del">
          <pc:chgData name="Paul Wiltshire" userId="ad3e55e11249a32b" providerId="Windows Live" clId="Web-{73A4ECD0-3844-430A-BC22-3624FDAAFAC1}" dt="2019-10-30T09:36:08.665" v="0"/>
          <pc:sldLayoutMkLst>
            <pc:docMk/>
            <pc:sldMasterMk cId="1700096213" sldId="2147483672"/>
            <pc:sldLayoutMk cId="442338034" sldId="2147483673"/>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1687125706" sldId="2147483674"/>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1342442990" sldId="2147483675"/>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206061031" sldId="2147483676"/>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1395003209" sldId="2147483677"/>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1044860855" sldId="2147483678"/>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1426129533" sldId="2147483679"/>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2640435750" sldId="2147483680"/>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991263630" sldId="2147483681"/>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1831346789" sldId="2147483682"/>
          </pc:sldLayoutMkLst>
        </pc:sldLayoutChg>
        <pc:sldLayoutChg chg="del">
          <pc:chgData name="Paul Wiltshire" userId="ad3e55e11249a32b" providerId="Windows Live" clId="Web-{73A4ECD0-3844-430A-BC22-3624FDAAFAC1}" dt="2019-10-30T09:36:08.665" v="0"/>
          <pc:sldLayoutMkLst>
            <pc:docMk/>
            <pc:sldMasterMk cId="1700096213" sldId="2147483672"/>
            <pc:sldLayoutMk cId="1069490043" sldId="2147483683"/>
          </pc:sldLayoutMkLst>
        </pc:sldLayoutChg>
      </pc:sldMasterChg>
      <pc:sldMasterChg chg="del delSldLayout">
        <pc:chgData name="Paul Wiltshire" userId="ad3e55e11249a32b" providerId="Windows Live" clId="Web-{73A4ECD0-3844-430A-BC22-3624FDAAFAC1}" dt="2019-10-30T09:36:08.665" v="0"/>
        <pc:sldMasterMkLst>
          <pc:docMk/>
          <pc:sldMasterMk cId="3628214773" sldId="2147483684"/>
        </pc:sldMasterMkLst>
        <pc:sldLayoutChg chg="del">
          <pc:chgData name="Paul Wiltshire" userId="ad3e55e11249a32b" providerId="Windows Live" clId="Web-{73A4ECD0-3844-430A-BC22-3624FDAAFAC1}" dt="2019-10-30T09:36:08.665" v="0"/>
          <pc:sldLayoutMkLst>
            <pc:docMk/>
            <pc:sldMasterMk cId="3628214773" sldId="2147483684"/>
            <pc:sldLayoutMk cId="4110157964" sldId="2147483685"/>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155909017" sldId="2147483686"/>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2533362050" sldId="2147483687"/>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1525705637" sldId="2147483688"/>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3997688957" sldId="2147483689"/>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3924881937" sldId="2147483690"/>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4102670677" sldId="2147483691"/>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908228581" sldId="2147483692"/>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703486122" sldId="2147483693"/>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587497347" sldId="2147483694"/>
          </pc:sldLayoutMkLst>
        </pc:sldLayoutChg>
        <pc:sldLayoutChg chg="del">
          <pc:chgData name="Paul Wiltshire" userId="ad3e55e11249a32b" providerId="Windows Live" clId="Web-{73A4ECD0-3844-430A-BC22-3624FDAAFAC1}" dt="2019-10-30T09:36:08.665" v="0"/>
          <pc:sldLayoutMkLst>
            <pc:docMk/>
            <pc:sldMasterMk cId="3628214773" sldId="2147483684"/>
            <pc:sldLayoutMk cId="2828247510" sldId="2147483695"/>
          </pc:sldLayoutMkLst>
        </pc:sldLayoutChg>
      </pc:sldMasterChg>
      <pc:sldMasterChg chg="del delSldLayout">
        <pc:chgData name="Paul Wiltshire" userId="ad3e55e11249a32b" providerId="Windows Live" clId="Web-{73A4ECD0-3844-430A-BC22-3624FDAAFAC1}" dt="2019-10-30T09:36:08.665" v="0"/>
        <pc:sldMasterMkLst>
          <pc:docMk/>
          <pc:sldMasterMk cId="2146905638" sldId="2147483720"/>
        </pc:sldMasterMkLst>
        <pc:sldLayoutChg chg="del">
          <pc:chgData name="Paul Wiltshire" userId="ad3e55e11249a32b" providerId="Windows Live" clId="Web-{73A4ECD0-3844-430A-BC22-3624FDAAFAC1}" dt="2019-10-30T09:36:08.665" v="0"/>
          <pc:sldLayoutMkLst>
            <pc:docMk/>
            <pc:sldMasterMk cId="2146905638" sldId="2147483720"/>
            <pc:sldLayoutMk cId="488162209" sldId="2147483721"/>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1554596172" sldId="2147483722"/>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1907947446" sldId="2147483723"/>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2433415292" sldId="2147483724"/>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2157924319" sldId="2147483725"/>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1692233758" sldId="2147483726"/>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690663467" sldId="2147483727"/>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943841723" sldId="2147483728"/>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3457784468" sldId="2147483729"/>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2683484141" sldId="2147483730"/>
          </pc:sldLayoutMkLst>
        </pc:sldLayoutChg>
        <pc:sldLayoutChg chg="del">
          <pc:chgData name="Paul Wiltshire" userId="ad3e55e11249a32b" providerId="Windows Live" clId="Web-{73A4ECD0-3844-430A-BC22-3624FDAAFAC1}" dt="2019-10-30T09:36:08.665" v="0"/>
          <pc:sldLayoutMkLst>
            <pc:docMk/>
            <pc:sldMasterMk cId="2146905638" sldId="2147483720"/>
            <pc:sldLayoutMk cId="3792539663" sldId="2147483731"/>
          </pc:sldLayoutMkLst>
        </pc:sldLayoutChg>
      </pc:sldMasterChg>
      <pc:sldMasterChg chg="del delSldLayout">
        <pc:chgData name="Paul Wiltshire" userId="ad3e55e11249a32b" providerId="Windows Live" clId="Web-{73A4ECD0-3844-430A-BC22-3624FDAAFAC1}" dt="2019-10-30T09:36:08.665" v="0"/>
        <pc:sldMasterMkLst>
          <pc:docMk/>
          <pc:sldMasterMk cId="1986493529" sldId="2147483732"/>
        </pc:sldMasterMkLst>
        <pc:sldLayoutChg chg="del">
          <pc:chgData name="Paul Wiltshire" userId="ad3e55e11249a32b" providerId="Windows Live" clId="Web-{73A4ECD0-3844-430A-BC22-3624FDAAFAC1}" dt="2019-10-30T09:36:08.665" v="0"/>
          <pc:sldLayoutMkLst>
            <pc:docMk/>
            <pc:sldMasterMk cId="1986493529" sldId="2147483732"/>
            <pc:sldLayoutMk cId="863836734" sldId="2147483733"/>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676968918" sldId="2147483734"/>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328911227" sldId="2147483735"/>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3207501132" sldId="2147483736"/>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4165731530" sldId="2147483737"/>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3396225057" sldId="2147483738"/>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2444313243" sldId="2147483739"/>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613764849" sldId="2147483740"/>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3754434216" sldId="2147483741"/>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1788448626" sldId="2147483742"/>
          </pc:sldLayoutMkLst>
        </pc:sldLayoutChg>
        <pc:sldLayoutChg chg="del">
          <pc:chgData name="Paul Wiltshire" userId="ad3e55e11249a32b" providerId="Windows Live" clId="Web-{73A4ECD0-3844-430A-BC22-3624FDAAFAC1}" dt="2019-10-30T09:36:08.665" v="0"/>
          <pc:sldLayoutMkLst>
            <pc:docMk/>
            <pc:sldMasterMk cId="1986493529" sldId="2147483732"/>
            <pc:sldLayoutMk cId="2989250232" sldId="2147483743"/>
          </pc:sldLayoutMkLst>
        </pc:sldLayoutChg>
      </pc:sldMasterChg>
      <pc:sldMasterChg chg="del delSldLayout">
        <pc:chgData name="Paul Wiltshire" userId="ad3e55e11249a32b" providerId="Windows Live" clId="Web-{73A4ECD0-3844-430A-BC22-3624FDAAFAC1}" dt="2019-10-30T09:36:08.665" v="0"/>
        <pc:sldMasterMkLst>
          <pc:docMk/>
          <pc:sldMasterMk cId="641001798" sldId="2147483756"/>
        </pc:sldMasterMkLst>
        <pc:sldLayoutChg chg="del">
          <pc:chgData name="Paul Wiltshire" userId="ad3e55e11249a32b" providerId="Windows Live" clId="Web-{73A4ECD0-3844-430A-BC22-3624FDAAFAC1}" dt="2019-10-30T09:36:08.665" v="0"/>
          <pc:sldLayoutMkLst>
            <pc:docMk/>
            <pc:sldMasterMk cId="641001798" sldId="2147483756"/>
            <pc:sldLayoutMk cId="2468869503" sldId="2147483757"/>
          </pc:sldLayoutMkLst>
        </pc:sldLayoutChg>
        <pc:sldLayoutChg chg="del">
          <pc:chgData name="Paul Wiltshire" userId="ad3e55e11249a32b" providerId="Windows Live" clId="Web-{73A4ECD0-3844-430A-BC22-3624FDAAFAC1}" dt="2019-10-30T09:36:08.665" v="0"/>
          <pc:sldLayoutMkLst>
            <pc:docMk/>
            <pc:sldMasterMk cId="641001798" sldId="2147483756"/>
            <pc:sldLayoutMk cId="1390631513" sldId="2147483758"/>
          </pc:sldLayoutMkLst>
        </pc:sldLayoutChg>
        <pc:sldLayoutChg chg="del">
          <pc:chgData name="Paul Wiltshire" userId="ad3e55e11249a32b" providerId="Windows Live" clId="Web-{73A4ECD0-3844-430A-BC22-3624FDAAFAC1}" dt="2019-10-30T09:36:08.665" v="0"/>
          <pc:sldLayoutMkLst>
            <pc:docMk/>
            <pc:sldMasterMk cId="641001798" sldId="2147483756"/>
            <pc:sldLayoutMk cId="2731389425" sldId="2147483759"/>
          </pc:sldLayoutMkLst>
        </pc:sldLayoutChg>
        <pc:sldLayoutChg chg="del">
          <pc:chgData name="Paul Wiltshire" userId="ad3e55e11249a32b" providerId="Windows Live" clId="Web-{73A4ECD0-3844-430A-BC22-3624FDAAFAC1}" dt="2019-10-30T09:36:08.665" v="0"/>
          <pc:sldLayoutMkLst>
            <pc:docMk/>
            <pc:sldMasterMk cId="641001798" sldId="2147483756"/>
            <pc:sldLayoutMk cId="599923321" sldId="2147483760"/>
          </pc:sldLayoutMkLst>
        </pc:sldLayoutChg>
        <pc:sldLayoutChg chg="del">
          <pc:chgData name="Paul Wiltshire" userId="ad3e55e11249a32b" providerId="Windows Live" clId="Web-{73A4ECD0-3844-430A-BC22-3624FDAAFAC1}" dt="2019-10-30T09:36:08.665" v="0"/>
          <pc:sldLayoutMkLst>
            <pc:docMk/>
            <pc:sldMasterMk cId="641001798" sldId="2147483756"/>
            <pc:sldLayoutMk cId="2378114032" sldId="2147483761"/>
          </pc:sldLayoutMkLst>
        </pc:sldLayoutChg>
        <pc:sldLayoutChg chg="del">
          <pc:chgData name="Paul Wiltshire" userId="ad3e55e11249a32b" providerId="Windows Live" clId="Web-{73A4ECD0-3844-430A-BC22-3624FDAAFAC1}" dt="2019-10-30T09:36:08.665" v="0"/>
          <pc:sldLayoutMkLst>
            <pc:docMk/>
            <pc:sldMasterMk cId="641001798" sldId="2147483756"/>
            <pc:sldLayoutMk cId="3617114389" sldId="2147483762"/>
          </pc:sldLayoutMkLst>
        </pc:sldLayoutChg>
        <pc:sldLayoutChg chg="del">
          <pc:chgData name="Paul Wiltshire" userId="ad3e55e11249a32b" providerId="Windows Live" clId="Web-{73A4ECD0-3844-430A-BC22-3624FDAAFAC1}" dt="2019-10-30T09:36:08.665" v="0"/>
          <pc:sldLayoutMkLst>
            <pc:docMk/>
            <pc:sldMasterMk cId="641001798" sldId="2147483756"/>
            <pc:sldLayoutMk cId="2788242264" sldId="2147483763"/>
          </pc:sldLayoutMkLst>
        </pc:sldLayoutChg>
        <pc:sldLayoutChg chg="del">
          <pc:chgData name="Paul Wiltshire" userId="ad3e55e11249a32b" providerId="Windows Live" clId="Web-{73A4ECD0-3844-430A-BC22-3624FDAAFAC1}" dt="2019-10-30T09:36:08.665" v="0"/>
          <pc:sldLayoutMkLst>
            <pc:docMk/>
            <pc:sldMasterMk cId="641001798" sldId="2147483756"/>
            <pc:sldLayoutMk cId="4224097851" sldId="2147483764"/>
          </pc:sldLayoutMkLst>
        </pc:sldLayoutChg>
        <pc:sldLayoutChg chg="del">
          <pc:chgData name="Paul Wiltshire" userId="ad3e55e11249a32b" providerId="Windows Live" clId="Web-{73A4ECD0-3844-430A-BC22-3624FDAAFAC1}" dt="2019-10-30T09:36:08.665" v="0"/>
          <pc:sldLayoutMkLst>
            <pc:docMk/>
            <pc:sldMasterMk cId="641001798" sldId="2147483756"/>
            <pc:sldLayoutMk cId="4086143535" sldId="2147483765"/>
          </pc:sldLayoutMkLst>
        </pc:sldLayoutChg>
        <pc:sldLayoutChg chg="del">
          <pc:chgData name="Paul Wiltshire" userId="ad3e55e11249a32b" providerId="Windows Live" clId="Web-{73A4ECD0-3844-430A-BC22-3624FDAAFAC1}" dt="2019-10-30T09:36:08.665" v="0"/>
          <pc:sldLayoutMkLst>
            <pc:docMk/>
            <pc:sldMasterMk cId="641001798" sldId="2147483756"/>
            <pc:sldLayoutMk cId="1584601236" sldId="2147483766"/>
          </pc:sldLayoutMkLst>
        </pc:sldLayoutChg>
        <pc:sldLayoutChg chg="del">
          <pc:chgData name="Paul Wiltshire" userId="ad3e55e11249a32b" providerId="Windows Live" clId="Web-{73A4ECD0-3844-430A-BC22-3624FDAAFAC1}" dt="2019-10-30T09:36:08.665" v="0"/>
          <pc:sldLayoutMkLst>
            <pc:docMk/>
            <pc:sldMasterMk cId="641001798" sldId="2147483756"/>
            <pc:sldLayoutMk cId="3546422859" sldId="2147483767"/>
          </pc:sldLayoutMkLst>
        </pc:sldLayoutChg>
      </pc:sldMasterChg>
      <pc:sldMasterChg chg="del delSldLayout">
        <pc:chgData name="Paul Wiltshire" userId="ad3e55e11249a32b" providerId="Windows Live" clId="Web-{73A4ECD0-3844-430A-BC22-3624FDAAFAC1}" dt="2019-10-30T09:36:08.665" v="0"/>
        <pc:sldMasterMkLst>
          <pc:docMk/>
          <pc:sldMasterMk cId="3870750168" sldId="2147483768"/>
        </pc:sldMasterMkLst>
        <pc:sldLayoutChg chg="del">
          <pc:chgData name="Paul Wiltshire" userId="ad3e55e11249a32b" providerId="Windows Live" clId="Web-{73A4ECD0-3844-430A-BC22-3624FDAAFAC1}" dt="2019-10-30T09:36:08.665" v="0"/>
          <pc:sldLayoutMkLst>
            <pc:docMk/>
            <pc:sldMasterMk cId="3870750168" sldId="2147483768"/>
            <pc:sldLayoutMk cId="2002984468" sldId="2147483769"/>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3210177832" sldId="2147483770"/>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2068095752" sldId="2147483771"/>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1351272501" sldId="2147483772"/>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3141586757" sldId="2147483773"/>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124216287" sldId="2147483774"/>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3093633446" sldId="2147483775"/>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640749024" sldId="2147483776"/>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2095678516" sldId="2147483777"/>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2604538674" sldId="2147483778"/>
          </pc:sldLayoutMkLst>
        </pc:sldLayoutChg>
        <pc:sldLayoutChg chg="del">
          <pc:chgData name="Paul Wiltshire" userId="ad3e55e11249a32b" providerId="Windows Live" clId="Web-{73A4ECD0-3844-430A-BC22-3624FDAAFAC1}" dt="2019-10-30T09:36:08.665" v="0"/>
          <pc:sldLayoutMkLst>
            <pc:docMk/>
            <pc:sldMasterMk cId="3870750168" sldId="2147483768"/>
            <pc:sldLayoutMk cId="3922117466" sldId="2147483779"/>
          </pc:sldLayoutMkLst>
        </pc:sldLayoutChg>
      </pc:sldMasterChg>
      <pc:sldMasterChg chg="del delSldLayout">
        <pc:chgData name="Paul Wiltshire" userId="ad3e55e11249a32b" providerId="Windows Live" clId="Web-{73A4ECD0-3844-430A-BC22-3624FDAAFAC1}" dt="2019-10-30T09:36:08.665" v="0"/>
        <pc:sldMasterMkLst>
          <pc:docMk/>
          <pc:sldMasterMk cId="2386459128" sldId="2147483780"/>
        </pc:sldMasterMkLst>
        <pc:sldLayoutChg chg="del">
          <pc:chgData name="Paul Wiltshire" userId="ad3e55e11249a32b" providerId="Windows Live" clId="Web-{73A4ECD0-3844-430A-BC22-3624FDAAFAC1}" dt="2019-10-30T09:36:08.665" v="0"/>
          <pc:sldLayoutMkLst>
            <pc:docMk/>
            <pc:sldMasterMk cId="2386459128" sldId="2147483780"/>
            <pc:sldLayoutMk cId="82357378" sldId="2147483781"/>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3575448737" sldId="2147483782"/>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4035999547" sldId="2147483783"/>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2780530329" sldId="2147483784"/>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2672377313" sldId="2147483785"/>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4274673289" sldId="2147483786"/>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1862801123" sldId="2147483787"/>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3533664345" sldId="2147483788"/>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3701805501" sldId="2147483789"/>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1748219171" sldId="2147483790"/>
          </pc:sldLayoutMkLst>
        </pc:sldLayoutChg>
        <pc:sldLayoutChg chg="del">
          <pc:chgData name="Paul Wiltshire" userId="ad3e55e11249a32b" providerId="Windows Live" clId="Web-{73A4ECD0-3844-430A-BC22-3624FDAAFAC1}" dt="2019-10-30T09:36:08.665" v="0"/>
          <pc:sldLayoutMkLst>
            <pc:docMk/>
            <pc:sldMasterMk cId="2386459128" sldId="2147483780"/>
            <pc:sldLayoutMk cId="36428752" sldId="2147483791"/>
          </pc:sldLayoutMkLst>
        </pc:sldLayoutChg>
      </pc:sldMasterChg>
      <pc:sldMasterChg chg="del delSldLayout">
        <pc:chgData name="Paul Wiltshire" userId="ad3e55e11249a32b" providerId="Windows Live" clId="Web-{73A4ECD0-3844-430A-BC22-3624FDAAFAC1}" dt="2019-10-30T09:36:08.665" v="0"/>
        <pc:sldMasterMkLst>
          <pc:docMk/>
          <pc:sldMasterMk cId="4136959204" sldId="2147483792"/>
        </pc:sldMasterMkLst>
        <pc:sldLayoutChg chg="del">
          <pc:chgData name="Paul Wiltshire" userId="ad3e55e11249a32b" providerId="Windows Live" clId="Web-{73A4ECD0-3844-430A-BC22-3624FDAAFAC1}" dt="2019-10-30T09:36:08.665" v="0"/>
          <pc:sldLayoutMkLst>
            <pc:docMk/>
            <pc:sldMasterMk cId="4136959204" sldId="2147483792"/>
            <pc:sldLayoutMk cId="275635726" sldId="2147483793"/>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850818942" sldId="2147483794"/>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895685024" sldId="2147483795"/>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1472269240" sldId="2147483796"/>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2061350085" sldId="2147483797"/>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4049726378" sldId="2147483798"/>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1225765648" sldId="2147483799"/>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711562451" sldId="2147483800"/>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1234652070" sldId="2147483801"/>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2801386507" sldId="2147483802"/>
          </pc:sldLayoutMkLst>
        </pc:sldLayoutChg>
        <pc:sldLayoutChg chg="del">
          <pc:chgData name="Paul Wiltshire" userId="ad3e55e11249a32b" providerId="Windows Live" clId="Web-{73A4ECD0-3844-430A-BC22-3624FDAAFAC1}" dt="2019-10-30T09:36:08.665" v="0"/>
          <pc:sldLayoutMkLst>
            <pc:docMk/>
            <pc:sldMasterMk cId="4136959204" sldId="2147483792"/>
            <pc:sldLayoutMk cId="2999492156" sldId="2147483803"/>
          </pc:sldLayoutMkLst>
        </pc:sldLayoutChg>
      </pc:sldMasterChg>
      <pc:sldMasterChg chg="del delSldLayout">
        <pc:chgData name="Paul Wiltshire" userId="ad3e55e11249a32b" providerId="Windows Live" clId="Web-{73A4ECD0-3844-430A-BC22-3624FDAAFAC1}" dt="2019-10-30T09:36:08.665" v="0"/>
        <pc:sldMasterMkLst>
          <pc:docMk/>
          <pc:sldMasterMk cId="1593555178" sldId="2147483828"/>
        </pc:sldMasterMkLst>
        <pc:sldLayoutChg chg="del">
          <pc:chgData name="Paul Wiltshire" userId="ad3e55e11249a32b" providerId="Windows Live" clId="Web-{73A4ECD0-3844-430A-BC22-3624FDAAFAC1}" dt="2019-10-30T09:36:08.665" v="0"/>
          <pc:sldLayoutMkLst>
            <pc:docMk/>
            <pc:sldMasterMk cId="1593555178" sldId="2147483828"/>
            <pc:sldLayoutMk cId="2985751133" sldId="2147483829"/>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2149107000" sldId="2147483830"/>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97894341" sldId="2147483831"/>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2877161032" sldId="2147483832"/>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4069042195" sldId="2147483833"/>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2550626287" sldId="2147483834"/>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2848813382" sldId="2147483835"/>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379234746" sldId="2147483836"/>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2626652300" sldId="2147483837"/>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1082692129" sldId="2147483838"/>
          </pc:sldLayoutMkLst>
        </pc:sldLayoutChg>
        <pc:sldLayoutChg chg="del">
          <pc:chgData name="Paul Wiltshire" userId="ad3e55e11249a32b" providerId="Windows Live" clId="Web-{73A4ECD0-3844-430A-BC22-3624FDAAFAC1}" dt="2019-10-30T09:36:08.665" v="0"/>
          <pc:sldLayoutMkLst>
            <pc:docMk/>
            <pc:sldMasterMk cId="1593555178" sldId="2147483828"/>
            <pc:sldLayoutMk cId="2948109973" sldId="2147483839"/>
          </pc:sldLayoutMkLst>
        </pc:sldLayoutChg>
      </pc:sldMasterChg>
      <pc:sldMasterChg chg="del delSldLayout">
        <pc:chgData name="Paul Wiltshire" userId="ad3e55e11249a32b" providerId="Windows Live" clId="Web-{73A4ECD0-3844-430A-BC22-3624FDAAFAC1}" dt="2019-10-30T09:36:08.665" v="0"/>
        <pc:sldMasterMkLst>
          <pc:docMk/>
          <pc:sldMasterMk cId="1735820105" sldId="2147483840"/>
        </pc:sldMasterMkLst>
        <pc:sldLayoutChg chg="del">
          <pc:chgData name="Paul Wiltshire" userId="ad3e55e11249a32b" providerId="Windows Live" clId="Web-{73A4ECD0-3844-430A-BC22-3624FDAAFAC1}" dt="2019-10-30T09:36:08.665" v="0"/>
          <pc:sldLayoutMkLst>
            <pc:docMk/>
            <pc:sldMasterMk cId="1735820105" sldId="2147483840"/>
            <pc:sldLayoutMk cId="2539429878" sldId="2147483841"/>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677115483" sldId="2147483842"/>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1162810913" sldId="2147483843"/>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3956947776" sldId="2147483844"/>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4211490723" sldId="2147483845"/>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2694918443" sldId="2147483846"/>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370901565" sldId="2147483847"/>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1813301505" sldId="2147483848"/>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3609375579" sldId="2147483849"/>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3511448761" sldId="2147483850"/>
          </pc:sldLayoutMkLst>
        </pc:sldLayoutChg>
        <pc:sldLayoutChg chg="del">
          <pc:chgData name="Paul Wiltshire" userId="ad3e55e11249a32b" providerId="Windows Live" clId="Web-{73A4ECD0-3844-430A-BC22-3624FDAAFAC1}" dt="2019-10-30T09:36:08.665" v="0"/>
          <pc:sldLayoutMkLst>
            <pc:docMk/>
            <pc:sldMasterMk cId="1735820105" sldId="2147483840"/>
            <pc:sldLayoutMk cId="2716422648" sldId="2147483851"/>
          </pc:sldLayoutMkLst>
        </pc:sldLayoutChg>
      </pc:sldMasterChg>
      <pc:sldMasterChg chg="del delSldLayout">
        <pc:chgData name="Paul Wiltshire" userId="ad3e55e11249a32b" providerId="Windows Live" clId="Web-{73A4ECD0-3844-430A-BC22-3624FDAAFAC1}" dt="2019-10-30T09:36:08.665" v="0"/>
        <pc:sldMasterMkLst>
          <pc:docMk/>
          <pc:sldMasterMk cId="124878846" sldId="2147483852"/>
        </pc:sldMasterMkLst>
        <pc:sldLayoutChg chg="del">
          <pc:chgData name="Paul Wiltshire" userId="ad3e55e11249a32b" providerId="Windows Live" clId="Web-{73A4ECD0-3844-430A-BC22-3624FDAAFAC1}" dt="2019-10-30T09:36:08.665" v="0"/>
          <pc:sldLayoutMkLst>
            <pc:docMk/>
            <pc:sldMasterMk cId="124878846" sldId="2147483852"/>
            <pc:sldLayoutMk cId="2055019609" sldId="2147483853"/>
          </pc:sldLayoutMkLst>
        </pc:sldLayoutChg>
        <pc:sldLayoutChg chg="del">
          <pc:chgData name="Paul Wiltshire" userId="ad3e55e11249a32b" providerId="Windows Live" clId="Web-{73A4ECD0-3844-430A-BC22-3624FDAAFAC1}" dt="2019-10-30T09:36:08.665" v="0"/>
          <pc:sldLayoutMkLst>
            <pc:docMk/>
            <pc:sldMasterMk cId="124878846" sldId="2147483852"/>
            <pc:sldLayoutMk cId="728845527" sldId="2147483854"/>
          </pc:sldLayoutMkLst>
        </pc:sldLayoutChg>
        <pc:sldLayoutChg chg="del">
          <pc:chgData name="Paul Wiltshire" userId="ad3e55e11249a32b" providerId="Windows Live" clId="Web-{73A4ECD0-3844-430A-BC22-3624FDAAFAC1}" dt="2019-10-30T09:36:08.665" v="0"/>
          <pc:sldLayoutMkLst>
            <pc:docMk/>
            <pc:sldMasterMk cId="124878846" sldId="2147483852"/>
            <pc:sldLayoutMk cId="3733533002" sldId="2147483855"/>
          </pc:sldLayoutMkLst>
        </pc:sldLayoutChg>
        <pc:sldLayoutChg chg="del">
          <pc:chgData name="Paul Wiltshire" userId="ad3e55e11249a32b" providerId="Windows Live" clId="Web-{73A4ECD0-3844-430A-BC22-3624FDAAFAC1}" dt="2019-10-30T09:36:08.665" v="0"/>
          <pc:sldLayoutMkLst>
            <pc:docMk/>
            <pc:sldMasterMk cId="124878846" sldId="2147483852"/>
            <pc:sldLayoutMk cId="2931639007" sldId="2147483856"/>
          </pc:sldLayoutMkLst>
        </pc:sldLayoutChg>
        <pc:sldLayoutChg chg="del">
          <pc:chgData name="Paul Wiltshire" userId="ad3e55e11249a32b" providerId="Windows Live" clId="Web-{73A4ECD0-3844-430A-BC22-3624FDAAFAC1}" dt="2019-10-30T09:36:08.665" v="0"/>
          <pc:sldLayoutMkLst>
            <pc:docMk/>
            <pc:sldMasterMk cId="124878846" sldId="2147483852"/>
            <pc:sldLayoutMk cId="190479216" sldId="2147483857"/>
          </pc:sldLayoutMkLst>
        </pc:sldLayoutChg>
        <pc:sldLayoutChg chg="del">
          <pc:chgData name="Paul Wiltshire" userId="ad3e55e11249a32b" providerId="Windows Live" clId="Web-{73A4ECD0-3844-430A-BC22-3624FDAAFAC1}" dt="2019-10-30T09:36:08.665" v="0"/>
          <pc:sldLayoutMkLst>
            <pc:docMk/>
            <pc:sldMasterMk cId="124878846" sldId="2147483852"/>
            <pc:sldLayoutMk cId="2500456089" sldId="2147483858"/>
          </pc:sldLayoutMkLst>
        </pc:sldLayoutChg>
        <pc:sldLayoutChg chg="del">
          <pc:chgData name="Paul Wiltshire" userId="ad3e55e11249a32b" providerId="Windows Live" clId="Web-{73A4ECD0-3844-430A-BC22-3624FDAAFAC1}" dt="2019-10-30T09:36:08.665" v="0"/>
          <pc:sldLayoutMkLst>
            <pc:docMk/>
            <pc:sldMasterMk cId="124878846" sldId="2147483852"/>
            <pc:sldLayoutMk cId="2747039111" sldId="2147483859"/>
          </pc:sldLayoutMkLst>
        </pc:sldLayoutChg>
        <pc:sldLayoutChg chg="del">
          <pc:chgData name="Paul Wiltshire" userId="ad3e55e11249a32b" providerId="Windows Live" clId="Web-{73A4ECD0-3844-430A-BC22-3624FDAAFAC1}" dt="2019-10-30T09:36:08.665" v="0"/>
          <pc:sldLayoutMkLst>
            <pc:docMk/>
            <pc:sldMasterMk cId="124878846" sldId="2147483852"/>
            <pc:sldLayoutMk cId="2405000865" sldId="2147483860"/>
          </pc:sldLayoutMkLst>
        </pc:sldLayoutChg>
        <pc:sldLayoutChg chg="del">
          <pc:chgData name="Paul Wiltshire" userId="ad3e55e11249a32b" providerId="Windows Live" clId="Web-{73A4ECD0-3844-430A-BC22-3624FDAAFAC1}" dt="2019-10-30T09:36:08.665" v="0"/>
          <pc:sldLayoutMkLst>
            <pc:docMk/>
            <pc:sldMasterMk cId="124878846" sldId="2147483852"/>
            <pc:sldLayoutMk cId="4238057138" sldId="2147483861"/>
          </pc:sldLayoutMkLst>
        </pc:sldLayoutChg>
        <pc:sldLayoutChg chg="del">
          <pc:chgData name="Paul Wiltshire" userId="ad3e55e11249a32b" providerId="Windows Live" clId="Web-{73A4ECD0-3844-430A-BC22-3624FDAAFAC1}" dt="2019-10-30T09:36:08.665" v="0"/>
          <pc:sldLayoutMkLst>
            <pc:docMk/>
            <pc:sldMasterMk cId="124878846" sldId="2147483852"/>
            <pc:sldLayoutMk cId="1669635296" sldId="2147483862"/>
          </pc:sldLayoutMkLst>
        </pc:sldLayoutChg>
        <pc:sldLayoutChg chg="del">
          <pc:chgData name="Paul Wiltshire" userId="ad3e55e11249a32b" providerId="Windows Live" clId="Web-{73A4ECD0-3844-430A-BC22-3624FDAAFAC1}" dt="2019-10-30T09:36:08.665" v="0"/>
          <pc:sldLayoutMkLst>
            <pc:docMk/>
            <pc:sldMasterMk cId="124878846" sldId="2147483852"/>
            <pc:sldLayoutMk cId="1459493571" sldId="2147483863"/>
          </pc:sldLayoutMkLst>
        </pc:sldLayoutChg>
      </pc:sldMasterChg>
      <pc:sldMasterChg chg="add addSldLayout">
        <pc:chgData name="Paul Wiltshire" userId="ad3e55e11249a32b" providerId="Windows Live" clId="Web-{73A4ECD0-3844-430A-BC22-3624FDAAFAC1}" dt="2019-10-30T10:56:53.160" v="1996"/>
        <pc:sldMasterMkLst>
          <pc:docMk/>
          <pc:sldMasterMk cId="3075904696" sldId="2147483852"/>
        </pc:sldMasterMkLst>
        <pc:sldLayoutChg chg="add">
          <pc:chgData name="Paul Wiltshire" userId="ad3e55e11249a32b" providerId="Windows Live" clId="Web-{73A4ECD0-3844-430A-BC22-3624FDAAFAC1}" dt="2019-10-30T10:56:53.160" v="1996"/>
          <pc:sldLayoutMkLst>
            <pc:docMk/>
            <pc:sldMasterMk cId="3075904696" sldId="2147483852"/>
            <pc:sldLayoutMk cId="732673931" sldId="2147483853"/>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3905088881" sldId="2147483854"/>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228566139" sldId="2147483855"/>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4288177873" sldId="2147483856"/>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3462686427" sldId="2147483857"/>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2481467972" sldId="2147483858"/>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42776714" sldId="2147483859"/>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1211674082" sldId="2147483860"/>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1913728621" sldId="2147483861"/>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2716891215" sldId="2147483862"/>
          </pc:sldLayoutMkLst>
        </pc:sldLayoutChg>
        <pc:sldLayoutChg chg="add">
          <pc:chgData name="Paul Wiltshire" userId="ad3e55e11249a32b" providerId="Windows Live" clId="Web-{73A4ECD0-3844-430A-BC22-3624FDAAFAC1}" dt="2019-10-30T10:56:53.160" v="1996"/>
          <pc:sldLayoutMkLst>
            <pc:docMk/>
            <pc:sldMasterMk cId="3075904696" sldId="2147483852"/>
            <pc:sldLayoutMk cId="3476527700" sldId="2147483863"/>
          </pc:sldLayoutMkLst>
        </pc:sldLayoutChg>
      </pc:sldMasterChg>
      <pc:sldMasterChg chg="del delSldLayout">
        <pc:chgData name="Paul Wiltshire" userId="ad3e55e11249a32b" providerId="Windows Live" clId="Web-{73A4ECD0-3844-430A-BC22-3624FDAAFAC1}" dt="2019-10-30T09:36:08.665" v="0"/>
        <pc:sldMasterMkLst>
          <pc:docMk/>
          <pc:sldMasterMk cId="4182476020" sldId="2147483864"/>
        </pc:sldMasterMkLst>
        <pc:sldLayoutChg chg="del">
          <pc:chgData name="Paul Wiltshire" userId="ad3e55e11249a32b" providerId="Windows Live" clId="Web-{73A4ECD0-3844-430A-BC22-3624FDAAFAC1}" dt="2019-10-30T09:36:08.665" v="0"/>
          <pc:sldLayoutMkLst>
            <pc:docMk/>
            <pc:sldMasterMk cId="4182476020" sldId="2147483864"/>
            <pc:sldLayoutMk cId="2636007794" sldId="2147483865"/>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4043032331" sldId="2147483866"/>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2202510834" sldId="2147483867"/>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709220837" sldId="2147483868"/>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209273692" sldId="2147483869"/>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561768737" sldId="2147483870"/>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2641910333" sldId="2147483871"/>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2913514220" sldId="2147483872"/>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2448962417" sldId="2147483873"/>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3193858228" sldId="2147483874"/>
          </pc:sldLayoutMkLst>
        </pc:sldLayoutChg>
        <pc:sldLayoutChg chg="del">
          <pc:chgData name="Paul Wiltshire" userId="ad3e55e11249a32b" providerId="Windows Live" clId="Web-{73A4ECD0-3844-430A-BC22-3624FDAAFAC1}" dt="2019-10-30T09:36:08.665" v="0"/>
          <pc:sldLayoutMkLst>
            <pc:docMk/>
            <pc:sldMasterMk cId="4182476020" sldId="2147483864"/>
            <pc:sldLayoutMk cId="201874739" sldId="2147483875"/>
          </pc:sldLayoutMkLst>
        </pc:sldLayoutChg>
      </pc:sldMasterChg>
      <pc:sldMasterChg chg="del delSldLayout">
        <pc:chgData name="Paul Wiltshire" userId="ad3e55e11249a32b" providerId="Windows Live" clId="Web-{73A4ECD0-3844-430A-BC22-3624FDAAFAC1}" dt="2019-10-30T09:36:08.665" v="0"/>
        <pc:sldMasterMkLst>
          <pc:docMk/>
          <pc:sldMasterMk cId="2826852119" sldId="2147483876"/>
        </pc:sldMasterMkLst>
        <pc:sldLayoutChg chg="del">
          <pc:chgData name="Paul Wiltshire" userId="ad3e55e11249a32b" providerId="Windows Live" clId="Web-{73A4ECD0-3844-430A-BC22-3624FDAAFAC1}" dt="2019-10-30T09:36:08.665" v="0"/>
          <pc:sldLayoutMkLst>
            <pc:docMk/>
            <pc:sldMasterMk cId="2826852119" sldId="2147483876"/>
            <pc:sldLayoutMk cId="3046935506" sldId="2147483877"/>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59526029" sldId="2147483878"/>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3703587668" sldId="2147483879"/>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1392149262" sldId="2147483880"/>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1538628922" sldId="2147483881"/>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2179171667" sldId="2147483882"/>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1053844276" sldId="2147483883"/>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1862843377" sldId="2147483884"/>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2268468230" sldId="2147483885"/>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656630006" sldId="2147483886"/>
          </pc:sldLayoutMkLst>
        </pc:sldLayoutChg>
        <pc:sldLayoutChg chg="del">
          <pc:chgData name="Paul Wiltshire" userId="ad3e55e11249a32b" providerId="Windows Live" clId="Web-{73A4ECD0-3844-430A-BC22-3624FDAAFAC1}" dt="2019-10-30T09:36:08.665" v="0"/>
          <pc:sldLayoutMkLst>
            <pc:docMk/>
            <pc:sldMasterMk cId="2826852119" sldId="2147483876"/>
            <pc:sldLayoutMk cId="1244651301" sldId="2147483887"/>
          </pc:sldLayoutMkLst>
        </pc:sldLayoutChg>
      </pc:sldMasterChg>
      <pc:sldMasterChg chg="del delSldLayout">
        <pc:chgData name="Paul Wiltshire" userId="ad3e55e11249a32b" providerId="Windows Live" clId="Web-{73A4ECD0-3844-430A-BC22-3624FDAAFAC1}" dt="2019-10-30T09:36:08.665" v="0"/>
        <pc:sldMasterMkLst>
          <pc:docMk/>
          <pc:sldMasterMk cId="2339306785" sldId="2147483888"/>
        </pc:sldMasterMkLst>
        <pc:sldLayoutChg chg="del">
          <pc:chgData name="Paul Wiltshire" userId="ad3e55e11249a32b" providerId="Windows Live" clId="Web-{73A4ECD0-3844-430A-BC22-3624FDAAFAC1}" dt="2019-10-30T09:36:08.665" v="0"/>
          <pc:sldLayoutMkLst>
            <pc:docMk/>
            <pc:sldMasterMk cId="2339306785" sldId="2147483888"/>
            <pc:sldLayoutMk cId="1861932802" sldId="2147483889"/>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2020943526" sldId="2147483890"/>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2959390329" sldId="2147483891"/>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258425213" sldId="2147483892"/>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745703147" sldId="2147483893"/>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1217267558" sldId="2147483894"/>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1892466542" sldId="2147483895"/>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2122299337" sldId="2147483896"/>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546036671" sldId="2147483897"/>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1661156741" sldId="2147483898"/>
          </pc:sldLayoutMkLst>
        </pc:sldLayoutChg>
        <pc:sldLayoutChg chg="del">
          <pc:chgData name="Paul Wiltshire" userId="ad3e55e11249a32b" providerId="Windows Live" clId="Web-{73A4ECD0-3844-430A-BC22-3624FDAAFAC1}" dt="2019-10-30T09:36:08.665" v="0"/>
          <pc:sldLayoutMkLst>
            <pc:docMk/>
            <pc:sldMasterMk cId="2339306785" sldId="2147483888"/>
            <pc:sldLayoutMk cId="4034923348" sldId="2147483899"/>
          </pc:sldLayoutMkLst>
        </pc:sldLayoutChg>
      </pc:sldMasterChg>
      <pc:sldMasterChg chg="del delSldLayout">
        <pc:chgData name="Paul Wiltshire" userId="ad3e55e11249a32b" providerId="Windows Live" clId="Web-{73A4ECD0-3844-430A-BC22-3624FDAAFAC1}" dt="2019-10-30T09:36:08.665" v="0"/>
        <pc:sldMasterMkLst>
          <pc:docMk/>
          <pc:sldMasterMk cId="3865336289" sldId="2147483900"/>
        </pc:sldMasterMkLst>
        <pc:sldLayoutChg chg="del">
          <pc:chgData name="Paul Wiltshire" userId="ad3e55e11249a32b" providerId="Windows Live" clId="Web-{73A4ECD0-3844-430A-BC22-3624FDAAFAC1}" dt="2019-10-30T09:36:08.665" v="0"/>
          <pc:sldLayoutMkLst>
            <pc:docMk/>
            <pc:sldMasterMk cId="3865336289" sldId="2147483900"/>
            <pc:sldLayoutMk cId="698624111" sldId="2147483901"/>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1370133051" sldId="2147483902"/>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52915318" sldId="2147483903"/>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2342633027" sldId="2147483904"/>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435558124" sldId="2147483905"/>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3304699865" sldId="2147483906"/>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976036657" sldId="2147483907"/>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1649377898" sldId="2147483908"/>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3854143159" sldId="2147483909"/>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4059638120" sldId="2147483910"/>
          </pc:sldLayoutMkLst>
        </pc:sldLayoutChg>
        <pc:sldLayoutChg chg="del">
          <pc:chgData name="Paul Wiltshire" userId="ad3e55e11249a32b" providerId="Windows Live" clId="Web-{73A4ECD0-3844-430A-BC22-3624FDAAFAC1}" dt="2019-10-30T09:36:08.665" v="0"/>
          <pc:sldLayoutMkLst>
            <pc:docMk/>
            <pc:sldMasterMk cId="3865336289" sldId="2147483900"/>
            <pc:sldLayoutMk cId="2633451025" sldId="2147483911"/>
          </pc:sldLayoutMkLst>
        </pc:sldLayoutChg>
      </pc:sldMasterChg>
      <pc:sldMasterChg chg="add addSldLayout modSldLayout">
        <pc:chgData name="Paul Wiltshire" userId="ad3e55e11249a32b" providerId="Windows Live" clId="Web-{73A4ECD0-3844-430A-BC22-3624FDAAFAC1}" dt="2019-10-30T09:36:08.665" v="0"/>
        <pc:sldMasterMkLst>
          <pc:docMk/>
          <pc:sldMasterMk cId="2628437134" sldId="2147483912"/>
        </pc:sldMasterMkLst>
        <pc:sldLayoutChg chg="add mod replId">
          <pc:chgData name="Paul Wiltshire" userId="ad3e55e11249a32b" providerId="Windows Live" clId="Web-{73A4ECD0-3844-430A-BC22-3624FDAAFAC1}" dt="2019-10-30T09:36:08.665" v="0"/>
          <pc:sldLayoutMkLst>
            <pc:docMk/>
            <pc:sldMasterMk cId="2628437134" sldId="2147483912"/>
            <pc:sldLayoutMk cId="2338599057" sldId="2147483913"/>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1168017218" sldId="2147483914"/>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606695859" sldId="2147483915"/>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3988812731" sldId="2147483916"/>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3291130820" sldId="2147483917"/>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2224016270" sldId="2147483918"/>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1755011806" sldId="2147483919"/>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3795764520" sldId="2147483920"/>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2672785529" sldId="2147483921"/>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2657699450" sldId="2147483922"/>
          </pc:sldLayoutMkLst>
        </pc:sldLayoutChg>
        <pc:sldLayoutChg chg="add mod replId">
          <pc:chgData name="Paul Wiltshire" userId="ad3e55e11249a32b" providerId="Windows Live" clId="Web-{73A4ECD0-3844-430A-BC22-3624FDAAFAC1}" dt="2019-10-30T09:36:08.665" v="0"/>
          <pc:sldLayoutMkLst>
            <pc:docMk/>
            <pc:sldMasterMk cId="2628437134" sldId="2147483912"/>
            <pc:sldLayoutMk cId="2395660782" sldId="2147483923"/>
          </pc:sldLayoutMkLst>
        </pc:sldLayoutChg>
      </pc:sldMasterChg>
    </pc:docChg>
  </pc:docChgLst>
  <pc:docChgLst>
    <pc:chgData name="Paul Wiltshire" userId="ad3e55e11249a32b" providerId="LiveId" clId="{315F5253-FE56-D542-AFC4-0AEA001C4DAD}"/>
    <pc:docChg chg="custSel addSld delSld modSld">
      <pc:chgData name="Paul Wiltshire" userId="ad3e55e11249a32b" providerId="LiveId" clId="{315F5253-FE56-D542-AFC4-0AEA001C4DAD}" dt="2018-10-22T08:16:26.765" v="735" actId="113"/>
      <pc:docMkLst>
        <pc:docMk/>
      </pc:docMkLst>
      <pc:sldChg chg="modSp">
        <pc:chgData name="Paul Wiltshire" userId="ad3e55e11249a32b" providerId="LiveId" clId="{315F5253-FE56-D542-AFC4-0AEA001C4DAD}" dt="2018-10-22T07:44:28.704" v="2" actId="113"/>
        <pc:sldMkLst>
          <pc:docMk/>
          <pc:sldMk cId="3560561765" sldId="257"/>
        </pc:sldMkLst>
        <pc:spChg chg="mod">
          <ac:chgData name="Paul Wiltshire" userId="ad3e55e11249a32b" providerId="LiveId" clId="{315F5253-FE56-D542-AFC4-0AEA001C4DAD}" dt="2018-10-22T07:44:28.704" v="2" actId="113"/>
          <ac:spMkLst>
            <pc:docMk/>
            <pc:sldMk cId="3560561765" sldId="257"/>
            <ac:spMk id="5" creationId="{00000000-0000-0000-0000-000000000000}"/>
          </ac:spMkLst>
        </pc:spChg>
      </pc:sldChg>
      <pc:sldChg chg="add">
        <pc:chgData name="Paul Wiltshire" userId="ad3e55e11249a32b" providerId="LiveId" clId="{315F5253-FE56-D542-AFC4-0AEA001C4DAD}" dt="2018-10-22T07:46:06.084" v="3"/>
        <pc:sldMkLst>
          <pc:docMk/>
          <pc:sldMk cId="1651639194" sldId="260"/>
        </pc:sldMkLst>
      </pc:sldChg>
      <pc:sldChg chg="modSp">
        <pc:chgData name="Paul Wiltshire" userId="ad3e55e11249a32b" providerId="LiveId" clId="{315F5253-FE56-D542-AFC4-0AEA001C4DAD}" dt="2018-10-22T08:09:41.318" v="429" actId="20577"/>
        <pc:sldMkLst>
          <pc:docMk/>
          <pc:sldMk cId="1669260885" sldId="272"/>
        </pc:sldMkLst>
        <pc:spChg chg="mod">
          <ac:chgData name="Paul Wiltshire" userId="ad3e55e11249a32b" providerId="LiveId" clId="{315F5253-FE56-D542-AFC4-0AEA001C4DAD}" dt="2018-10-22T08:09:41.318" v="429" actId="20577"/>
          <ac:spMkLst>
            <pc:docMk/>
            <pc:sldMk cId="1669260885" sldId="272"/>
            <ac:spMk id="3" creationId="{00000000-0000-0000-0000-000000000000}"/>
          </ac:spMkLst>
        </pc:spChg>
      </pc:sldChg>
      <pc:sldChg chg="addSp modSp">
        <pc:chgData name="Paul Wiltshire" userId="ad3e55e11249a32b" providerId="LiveId" clId="{315F5253-FE56-D542-AFC4-0AEA001C4DAD}" dt="2018-10-22T08:12:58.420" v="629" actId="207"/>
        <pc:sldMkLst>
          <pc:docMk/>
          <pc:sldMk cId="2939141196" sldId="274"/>
        </pc:sldMkLst>
        <pc:spChg chg="add mod">
          <ac:chgData name="Paul Wiltshire" userId="ad3e55e11249a32b" providerId="LiveId" clId="{315F5253-FE56-D542-AFC4-0AEA001C4DAD}" dt="2018-10-22T08:12:58.420" v="629" actId="207"/>
          <ac:spMkLst>
            <pc:docMk/>
            <pc:sldMk cId="2939141196" sldId="274"/>
            <ac:spMk id="4" creationId="{56138631-559A-FB4F-8A29-F5AB993D5E99}"/>
          </ac:spMkLst>
        </pc:spChg>
      </pc:sldChg>
      <pc:sldChg chg="del">
        <pc:chgData name="Paul Wiltshire" userId="ad3e55e11249a32b" providerId="LiveId" clId="{315F5253-FE56-D542-AFC4-0AEA001C4DAD}" dt="2018-10-22T07:47:55.493" v="23" actId="2696"/>
        <pc:sldMkLst>
          <pc:docMk/>
          <pc:sldMk cId="475977049" sldId="276"/>
        </pc:sldMkLst>
      </pc:sldChg>
      <pc:sldChg chg="modSp">
        <pc:chgData name="Paul Wiltshire" userId="ad3e55e11249a32b" providerId="LiveId" clId="{315F5253-FE56-D542-AFC4-0AEA001C4DAD}" dt="2018-10-22T07:44:11.119" v="1" actId="20577"/>
        <pc:sldMkLst>
          <pc:docMk/>
          <pc:sldMk cId="3815736340" sldId="278"/>
        </pc:sldMkLst>
        <pc:spChg chg="mod">
          <ac:chgData name="Paul Wiltshire" userId="ad3e55e11249a32b" providerId="LiveId" clId="{315F5253-FE56-D542-AFC4-0AEA001C4DAD}" dt="2018-10-22T07:44:11.119" v="1" actId="20577"/>
          <ac:spMkLst>
            <pc:docMk/>
            <pc:sldMk cId="3815736340" sldId="278"/>
            <ac:spMk id="4" creationId="{00000000-0000-0000-0000-000000000000}"/>
          </ac:spMkLst>
        </pc:spChg>
      </pc:sldChg>
      <pc:sldChg chg="modSp">
        <pc:chgData name="Paul Wiltshire" userId="ad3e55e11249a32b" providerId="LiveId" clId="{315F5253-FE56-D542-AFC4-0AEA001C4DAD}" dt="2018-10-22T08:01:09.201" v="212" actId="20577"/>
        <pc:sldMkLst>
          <pc:docMk/>
          <pc:sldMk cId="4189860159" sldId="283"/>
        </pc:sldMkLst>
        <pc:spChg chg="mod">
          <ac:chgData name="Paul Wiltshire" userId="ad3e55e11249a32b" providerId="LiveId" clId="{315F5253-FE56-D542-AFC4-0AEA001C4DAD}" dt="2018-10-22T08:01:09.201" v="212" actId="20577"/>
          <ac:spMkLst>
            <pc:docMk/>
            <pc:sldMk cId="4189860159" sldId="283"/>
            <ac:spMk id="3" creationId="{00000000-0000-0000-0000-000000000000}"/>
          </ac:spMkLst>
        </pc:spChg>
      </pc:sldChg>
      <pc:sldChg chg="del">
        <pc:chgData name="Paul Wiltshire" userId="ad3e55e11249a32b" providerId="LiveId" clId="{315F5253-FE56-D542-AFC4-0AEA001C4DAD}" dt="2018-10-22T07:59:33.710" v="146" actId="2696"/>
        <pc:sldMkLst>
          <pc:docMk/>
          <pc:sldMk cId="255137006" sldId="285"/>
        </pc:sldMkLst>
      </pc:sldChg>
      <pc:sldChg chg="addSp delSp modSp">
        <pc:chgData name="Paul Wiltshire" userId="ad3e55e11249a32b" providerId="LiveId" clId="{315F5253-FE56-D542-AFC4-0AEA001C4DAD}" dt="2018-10-22T08:02:20.870" v="214" actId="931"/>
        <pc:sldMkLst>
          <pc:docMk/>
          <pc:sldMk cId="2956789917" sldId="286"/>
        </pc:sldMkLst>
        <pc:spChg chg="add del mod">
          <ac:chgData name="Paul Wiltshire" userId="ad3e55e11249a32b" providerId="LiveId" clId="{315F5253-FE56-D542-AFC4-0AEA001C4DAD}" dt="2018-10-22T08:02:20.870" v="214" actId="931"/>
          <ac:spMkLst>
            <pc:docMk/>
            <pc:sldMk cId="2956789917" sldId="286"/>
            <ac:spMk id="5" creationId="{6343385C-0E0E-3347-B083-C2F75C55012F}"/>
          </ac:spMkLst>
        </pc:spChg>
        <pc:picChg chg="del">
          <ac:chgData name="Paul Wiltshire" userId="ad3e55e11249a32b" providerId="LiveId" clId="{315F5253-FE56-D542-AFC4-0AEA001C4DAD}" dt="2018-10-22T08:02:16.533" v="213" actId="478"/>
          <ac:picMkLst>
            <pc:docMk/>
            <pc:sldMk cId="2956789917" sldId="286"/>
            <ac:picMk id="4" creationId="{00000000-0000-0000-0000-000000000000}"/>
          </ac:picMkLst>
        </pc:picChg>
        <pc:picChg chg="add mod">
          <ac:chgData name="Paul Wiltshire" userId="ad3e55e11249a32b" providerId="LiveId" clId="{315F5253-FE56-D542-AFC4-0AEA001C4DAD}" dt="2018-10-22T08:02:20.870" v="214" actId="931"/>
          <ac:picMkLst>
            <pc:docMk/>
            <pc:sldMk cId="2956789917" sldId="286"/>
            <ac:picMk id="7" creationId="{08C9F649-EA70-5940-A546-8FBA47034BC6}"/>
          </ac:picMkLst>
        </pc:picChg>
      </pc:sldChg>
      <pc:sldChg chg="addSp delSp modSp del">
        <pc:chgData name="Paul Wiltshire" userId="ad3e55e11249a32b" providerId="LiveId" clId="{315F5253-FE56-D542-AFC4-0AEA001C4DAD}" dt="2018-10-22T07:58:52.147" v="145" actId="2696"/>
        <pc:sldMkLst>
          <pc:docMk/>
          <pc:sldMk cId="1331426827" sldId="289"/>
        </pc:sldMkLst>
        <pc:spChg chg="add del mod">
          <ac:chgData name="Paul Wiltshire" userId="ad3e55e11249a32b" providerId="LiveId" clId="{315F5253-FE56-D542-AFC4-0AEA001C4DAD}" dt="2018-10-22T07:54:07.586" v="29" actId="931"/>
          <ac:spMkLst>
            <pc:docMk/>
            <pc:sldMk cId="1331426827" sldId="289"/>
            <ac:spMk id="5" creationId="{CA8CA6D3-719F-D64A-A36A-CE0795FA8602}"/>
          </ac:spMkLst>
        </pc:spChg>
        <pc:spChg chg="add del mod">
          <ac:chgData name="Paul Wiltshire" userId="ad3e55e11249a32b" providerId="LiveId" clId="{315F5253-FE56-D542-AFC4-0AEA001C4DAD}" dt="2018-10-22T07:54:13.483" v="31" actId="931"/>
          <ac:spMkLst>
            <pc:docMk/>
            <pc:sldMk cId="1331426827" sldId="289"/>
            <ac:spMk id="9" creationId="{27D3CC40-F910-B942-A0B1-A12678175BB1}"/>
          </ac:spMkLst>
        </pc:spChg>
        <pc:picChg chg="del">
          <ac:chgData name="Paul Wiltshire" userId="ad3e55e11249a32b" providerId="LiveId" clId="{315F5253-FE56-D542-AFC4-0AEA001C4DAD}" dt="2018-10-22T07:53:59.929" v="28" actId="478"/>
          <ac:picMkLst>
            <pc:docMk/>
            <pc:sldMk cId="1331426827" sldId="289"/>
            <ac:picMk id="4" creationId="{00000000-0000-0000-0000-000000000000}"/>
          </ac:picMkLst>
        </pc:picChg>
        <pc:picChg chg="add del mod">
          <ac:chgData name="Paul Wiltshire" userId="ad3e55e11249a32b" providerId="LiveId" clId="{315F5253-FE56-D542-AFC4-0AEA001C4DAD}" dt="2018-10-22T07:54:09.178" v="30" actId="478"/>
          <ac:picMkLst>
            <pc:docMk/>
            <pc:sldMk cId="1331426827" sldId="289"/>
            <ac:picMk id="7" creationId="{7C538D9E-9A89-E748-B4D4-5E6820F264C9}"/>
          </ac:picMkLst>
        </pc:picChg>
        <pc:picChg chg="add mod">
          <ac:chgData name="Paul Wiltshire" userId="ad3e55e11249a32b" providerId="LiveId" clId="{315F5253-FE56-D542-AFC4-0AEA001C4DAD}" dt="2018-10-22T07:54:16.483" v="32" actId="1076"/>
          <ac:picMkLst>
            <pc:docMk/>
            <pc:sldMk cId="1331426827" sldId="289"/>
            <ac:picMk id="11" creationId="{39458390-265B-FD45-9E33-8213D902C40C}"/>
          </ac:picMkLst>
        </pc:picChg>
      </pc:sldChg>
      <pc:sldChg chg="modSp">
        <pc:chgData name="Paul Wiltshire" userId="ad3e55e11249a32b" providerId="LiveId" clId="{315F5253-FE56-D542-AFC4-0AEA001C4DAD}" dt="2018-10-22T08:11:48.910" v="513" actId="20577"/>
        <pc:sldMkLst>
          <pc:docMk/>
          <pc:sldMk cId="434886495" sldId="292"/>
        </pc:sldMkLst>
        <pc:spChg chg="mod">
          <ac:chgData name="Paul Wiltshire" userId="ad3e55e11249a32b" providerId="LiveId" clId="{315F5253-FE56-D542-AFC4-0AEA001C4DAD}" dt="2018-10-22T08:11:48.910" v="513" actId="20577"/>
          <ac:spMkLst>
            <pc:docMk/>
            <pc:sldMk cId="434886495" sldId="292"/>
            <ac:spMk id="3" creationId="{00000000-0000-0000-0000-000000000000}"/>
          </ac:spMkLst>
        </pc:spChg>
      </pc:sldChg>
      <pc:sldChg chg="addSp modSp modAnim">
        <pc:chgData name="Paul Wiltshire" userId="ad3e55e11249a32b" providerId="LiveId" clId="{315F5253-FE56-D542-AFC4-0AEA001C4DAD}" dt="2018-10-22T07:58:05.199" v="142"/>
        <pc:sldMkLst>
          <pc:docMk/>
          <pc:sldMk cId="809815151" sldId="297"/>
        </pc:sldMkLst>
        <pc:spChg chg="mod">
          <ac:chgData name="Paul Wiltshire" userId="ad3e55e11249a32b" providerId="LiveId" clId="{315F5253-FE56-D542-AFC4-0AEA001C4DAD}" dt="2018-10-22T07:47:01.834" v="22" actId="20577"/>
          <ac:spMkLst>
            <pc:docMk/>
            <pc:sldMk cId="809815151" sldId="297"/>
            <ac:spMk id="3" creationId="{00000000-0000-0000-0000-000000000000}"/>
          </ac:spMkLst>
        </pc:spChg>
        <pc:spChg chg="add mod">
          <ac:chgData name="Paul Wiltshire" userId="ad3e55e11249a32b" providerId="LiveId" clId="{315F5253-FE56-D542-AFC4-0AEA001C4DAD}" dt="2018-10-22T07:58:00.946" v="141" actId="207"/>
          <ac:spMkLst>
            <pc:docMk/>
            <pc:sldMk cId="809815151" sldId="297"/>
            <ac:spMk id="4" creationId="{751CDD22-CFD6-4048-9ED8-D6501A9D67F2}"/>
          </ac:spMkLst>
        </pc:spChg>
      </pc:sldChg>
      <pc:sldChg chg="modSp">
        <pc:chgData name="Paul Wiltshire" userId="ad3e55e11249a32b" providerId="LiveId" clId="{315F5253-FE56-D542-AFC4-0AEA001C4DAD}" dt="2018-10-22T08:03:27.771" v="227" actId="113"/>
        <pc:sldMkLst>
          <pc:docMk/>
          <pc:sldMk cId="1745450370" sldId="298"/>
        </pc:sldMkLst>
        <pc:spChg chg="mod">
          <ac:chgData name="Paul Wiltshire" userId="ad3e55e11249a32b" providerId="LiveId" clId="{315F5253-FE56-D542-AFC4-0AEA001C4DAD}" dt="2018-10-22T08:03:27.771" v="227" actId="113"/>
          <ac:spMkLst>
            <pc:docMk/>
            <pc:sldMk cId="1745450370" sldId="298"/>
            <ac:spMk id="3" creationId="{00000000-0000-0000-0000-000000000000}"/>
          </ac:spMkLst>
        </pc:spChg>
      </pc:sldChg>
      <pc:sldChg chg="addSp modSp modAnim">
        <pc:chgData name="Paul Wiltshire" userId="ad3e55e11249a32b" providerId="LiveId" clId="{315F5253-FE56-D542-AFC4-0AEA001C4DAD}" dt="2018-10-22T08:15:09.960" v="704"/>
        <pc:sldMkLst>
          <pc:docMk/>
          <pc:sldMk cId="265758516" sldId="300"/>
        </pc:sldMkLst>
        <pc:spChg chg="add mod">
          <ac:chgData name="Paul Wiltshire" userId="ad3e55e11249a32b" providerId="LiveId" clId="{315F5253-FE56-D542-AFC4-0AEA001C4DAD}" dt="2018-10-22T08:15:03.457" v="702" actId="20577"/>
          <ac:spMkLst>
            <pc:docMk/>
            <pc:sldMk cId="265758516" sldId="300"/>
            <ac:spMk id="3" creationId="{44D85154-6BD0-8840-8D2A-393947276555}"/>
          </ac:spMkLst>
        </pc:spChg>
        <pc:spChg chg="mod">
          <ac:chgData name="Paul Wiltshire" userId="ad3e55e11249a32b" providerId="LiveId" clId="{315F5253-FE56-D542-AFC4-0AEA001C4DAD}" dt="2018-10-22T08:13:53.832" v="630" actId="1076"/>
          <ac:spMkLst>
            <pc:docMk/>
            <pc:sldMk cId="265758516" sldId="300"/>
            <ac:spMk id="5" creationId="{00000000-0000-0000-0000-000000000000}"/>
          </ac:spMkLst>
        </pc:spChg>
      </pc:sldChg>
      <pc:sldChg chg="del">
        <pc:chgData name="Paul Wiltshire" userId="ad3e55e11249a32b" providerId="LiveId" clId="{315F5253-FE56-D542-AFC4-0AEA001C4DAD}" dt="2018-10-22T07:46:09.425" v="4" actId="2696"/>
        <pc:sldMkLst>
          <pc:docMk/>
          <pc:sldMk cId="86376620" sldId="301"/>
        </pc:sldMkLst>
      </pc:sldChg>
      <pc:sldChg chg="addSp modSp">
        <pc:chgData name="Paul Wiltshire" userId="ad3e55e11249a32b" providerId="LiveId" clId="{315F5253-FE56-D542-AFC4-0AEA001C4DAD}" dt="2018-10-22T07:56:27.075" v="138" actId="207"/>
        <pc:sldMkLst>
          <pc:docMk/>
          <pc:sldMk cId="1239162138" sldId="304"/>
        </pc:sldMkLst>
        <pc:spChg chg="add mod">
          <ac:chgData name="Paul Wiltshire" userId="ad3e55e11249a32b" providerId="LiveId" clId="{315F5253-FE56-D542-AFC4-0AEA001C4DAD}" dt="2018-10-22T07:56:27.075" v="138" actId="207"/>
          <ac:spMkLst>
            <pc:docMk/>
            <pc:sldMk cId="1239162138" sldId="304"/>
            <ac:spMk id="3" creationId="{1EAF23DF-008B-3749-A17B-6A1D4814DBE6}"/>
          </ac:spMkLst>
        </pc:spChg>
        <pc:picChg chg="mod">
          <ac:chgData name="Paul Wiltshire" userId="ad3e55e11249a32b" providerId="LiveId" clId="{315F5253-FE56-D542-AFC4-0AEA001C4DAD}" dt="2018-10-22T07:55:39.712" v="35" actId="1076"/>
          <ac:picMkLst>
            <pc:docMk/>
            <pc:sldMk cId="1239162138" sldId="304"/>
            <ac:picMk id="4" creationId="{00000000-0000-0000-0000-000000000000}"/>
          </ac:picMkLst>
        </pc:picChg>
        <pc:picChg chg="mod">
          <ac:chgData name="Paul Wiltshire" userId="ad3e55e11249a32b" providerId="LiveId" clId="{315F5253-FE56-D542-AFC4-0AEA001C4DAD}" dt="2018-10-22T07:55:35.984" v="34" actId="1076"/>
          <ac:picMkLst>
            <pc:docMk/>
            <pc:sldMk cId="1239162138" sldId="304"/>
            <ac:picMk id="6" creationId="{00000000-0000-0000-0000-000000000000}"/>
          </ac:picMkLst>
        </pc:picChg>
      </pc:sldChg>
      <pc:sldChg chg="modSp">
        <pc:chgData name="Paul Wiltshire" userId="ad3e55e11249a32b" providerId="LiveId" clId="{315F5253-FE56-D542-AFC4-0AEA001C4DAD}" dt="2018-10-22T08:08:53.154" v="426" actId="20577"/>
        <pc:sldMkLst>
          <pc:docMk/>
          <pc:sldMk cId="693213663" sldId="313"/>
        </pc:sldMkLst>
        <pc:spChg chg="mod">
          <ac:chgData name="Paul Wiltshire" userId="ad3e55e11249a32b" providerId="LiveId" clId="{315F5253-FE56-D542-AFC4-0AEA001C4DAD}" dt="2018-10-22T08:06:43.719" v="275" actId="20577"/>
          <ac:spMkLst>
            <pc:docMk/>
            <pc:sldMk cId="693213663" sldId="313"/>
            <ac:spMk id="2" creationId="{00000000-0000-0000-0000-000000000000}"/>
          </ac:spMkLst>
        </pc:spChg>
        <pc:spChg chg="mod">
          <ac:chgData name="Paul Wiltshire" userId="ad3e55e11249a32b" providerId="LiveId" clId="{315F5253-FE56-D542-AFC4-0AEA001C4DAD}" dt="2018-10-22T08:08:53.154" v="426" actId="20577"/>
          <ac:spMkLst>
            <pc:docMk/>
            <pc:sldMk cId="693213663" sldId="313"/>
            <ac:spMk id="3" creationId="{00000000-0000-0000-0000-000000000000}"/>
          </ac:spMkLst>
        </pc:spChg>
      </pc:sldChg>
      <pc:sldChg chg="addSp modSp">
        <pc:chgData name="Paul Wiltshire" userId="ad3e55e11249a32b" providerId="LiveId" clId="{315F5253-FE56-D542-AFC4-0AEA001C4DAD}" dt="2018-10-22T08:05:43.291" v="272" actId="207"/>
        <pc:sldMkLst>
          <pc:docMk/>
          <pc:sldMk cId="388939748" sldId="316"/>
        </pc:sldMkLst>
        <pc:spChg chg="add mod">
          <ac:chgData name="Paul Wiltshire" userId="ad3e55e11249a32b" providerId="LiveId" clId="{315F5253-FE56-D542-AFC4-0AEA001C4DAD}" dt="2018-10-22T08:05:43.291" v="272" actId="207"/>
          <ac:spMkLst>
            <pc:docMk/>
            <pc:sldMk cId="388939748" sldId="316"/>
            <ac:spMk id="3" creationId="{389EC8EA-FCBF-F945-AAFB-45754B2D74AF}"/>
          </ac:spMkLst>
        </pc:spChg>
      </pc:sldChg>
      <pc:sldChg chg="modSp">
        <pc:chgData name="Paul Wiltshire" userId="ad3e55e11249a32b" providerId="LiveId" clId="{315F5253-FE56-D542-AFC4-0AEA001C4DAD}" dt="2018-10-22T08:05:58.366" v="273" actId="20577"/>
        <pc:sldMkLst>
          <pc:docMk/>
          <pc:sldMk cId="1292774483" sldId="318"/>
        </pc:sldMkLst>
        <pc:spChg chg="mod">
          <ac:chgData name="Paul Wiltshire" userId="ad3e55e11249a32b" providerId="LiveId" clId="{315F5253-FE56-D542-AFC4-0AEA001C4DAD}" dt="2018-10-22T08:05:58.366" v="273" actId="20577"/>
          <ac:spMkLst>
            <pc:docMk/>
            <pc:sldMk cId="1292774483" sldId="318"/>
            <ac:spMk id="2" creationId="{00000000-0000-0000-0000-000000000000}"/>
          </ac:spMkLst>
        </pc:spChg>
      </pc:sldChg>
      <pc:sldChg chg="modSp">
        <pc:chgData name="Paul Wiltshire" userId="ad3e55e11249a32b" providerId="LiveId" clId="{315F5253-FE56-D542-AFC4-0AEA001C4DAD}" dt="2018-10-22T08:16:26.765" v="735" actId="113"/>
        <pc:sldMkLst>
          <pc:docMk/>
          <pc:sldMk cId="1568679082" sldId="319"/>
        </pc:sldMkLst>
        <pc:spChg chg="mod">
          <ac:chgData name="Paul Wiltshire" userId="ad3e55e11249a32b" providerId="LiveId" clId="{315F5253-FE56-D542-AFC4-0AEA001C4DAD}" dt="2018-10-22T08:07:03.202" v="286" actId="20577"/>
          <ac:spMkLst>
            <pc:docMk/>
            <pc:sldMk cId="1568679082" sldId="319"/>
            <ac:spMk id="2" creationId="{00000000-0000-0000-0000-000000000000}"/>
          </ac:spMkLst>
        </pc:spChg>
        <pc:spChg chg="mod">
          <ac:chgData name="Paul Wiltshire" userId="ad3e55e11249a32b" providerId="LiveId" clId="{315F5253-FE56-D542-AFC4-0AEA001C4DAD}" dt="2018-10-22T08:16:26.765" v="735" actId="113"/>
          <ac:spMkLst>
            <pc:docMk/>
            <pc:sldMk cId="1568679082" sldId="319"/>
            <ac:spMk id="3" creationId="{00000000-0000-0000-0000-000000000000}"/>
          </ac:spMkLst>
        </pc:spChg>
      </pc:sldChg>
      <pc:sldChg chg="del">
        <pc:chgData name="Paul Wiltshire" userId="ad3e55e11249a32b" providerId="LiveId" clId="{315F5253-FE56-D542-AFC4-0AEA001C4DAD}" dt="2018-10-22T08:09:18.008" v="428" actId="2696"/>
        <pc:sldMkLst>
          <pc:docMk/>
          <pc:sldMk cId="132596955" sldId="320"/>
        </pc:sldMkLst>
      </pc:sldChg>
      <pc:sldChg chg="modSp add">
        <pc:chgData name="Paul Wiltshire" userId="ad3e55e11249a32b" providerId="LiveId" clId="{315F5253-FE56-D542-AFC4-0AEA001C4DAD}" dt="2018-10-22T07:49:46.398" v="27" actId="27636"/>
        <pc:sldMkLst>
          <pc:docMk/>
          <pc:sldMk cId="1490573414" sldId="326"/>
        </pc:sldMkLst>
        <pc:spChg chg="mod">
          <ac:chgData name="Paul Wiltshire" userId="ad3e55e11249a32b" providerId="LiveId" clId="{315F5253-FE56-D542-AFC4-0AEA001C4DAD}" dt="2018-10-22T07:49:46.398" v="27" actId="27636"/>
          <ac:spMkLst>
            <pc:docMk/>
            <pc:sldMk cId="1490573414" sldId="326"/>
            <ac:spMk id="3" creationId="{E1CC4012-1861-7F48-BF27-3503CD80D200}"/>
          </ac:spMkLst>
        </pc:spChg>
      </pc:sldChg>
      <pc:sldChg chg="modSp add">
        <pc:chgData name="Paul Wiltshire" userId="ad3e55e11249a32b" providerId="LiveId" clId="{315F5253-FE56-D542-AFC4-0AEA001C4DAD}" dt="2018-10-22T07:58:44.496" v="144" actId="27636"/>
        <pc:sldMkLst>
          <pc:docMk/>
          <pc:sldMk cId="740833725" sldId="327"/>
        </pc:sldMkLst>
        <pc:spChg chg="mod">
          <ac:chgData name="Paul Wiltshire" userId="ad3e55e11249a32b" providerId="LiveId" clId="{315F5253-FE56-D542-AFC4-0AEA001C4DAD}" dt="2018-10-22T07:58:44.496" v="144" actId="27636"/>
          <ac:spMkLst>
            <pc:docMk/>
            <pc:sldMk cId="740833725" sldId="327"/>
            <ac:spMk id="3" creationId="{14BBE430-1BE1-5F41-9587-5012723F4553}"/>
          </ac:spMkLst>
        </pc:spChg>
      </pc:sldChg>
    </pc:docChg>
  </pc:docChgLst>
  <pc:docChgLst>
    <pc:chgData name="Paul Wiltshire" userId="ad3e55e11249a32b" providerId="Windows Live" clId="Web-{FD735533-AF76-443A-861E-D6940CDB8810}"/>
    <pc:docChg chg="addSld modSld">
      <pc:chgData name="Paul Wiltshire" userId="ad3e55e11249a32b" providerId="Windows Live" clId="Web-{FD735533-AF76-443A-861E-D6940CDB8810}" dt="2024-10-07T11:47:05.449" v="328"/>
      <pc:docMkLst>
        <pc:docMk/>
      </pc:docMkLst>
      <pc:sldChg chg="addSp modSp mod setBg">
        <pc:chgData name="Paul Wiltshire" userId="ad3e55e11249a32b" providerId="Windows Live" clId="Web-{FD735533-AF76-443A-861E-D6940CDB8810}" dt="2024-10-07T11:47:05.449" v="328"/>
        <pc:sldMkLst>
          <pc:docMk/>
          <pc:sldMk cId="3815736340" sldId="278"/>
        </pc:sldMkLst>
        <pc:spChg chg="mod">
          <ac:chgData name="Paul Wiltshire" userId="ad3e55e11249a32b" providerId="Windows Live" clId="Web-{FD735533-AF76-443A-861E-D6940CDB8810}" dt="2024-10-07T11:47:05.449" v="328"/>
          <ac:spMkLst>
            <pc:docMk/>
            <pc:sldMk cId="3815736340" sldId="278"/>
            <ac:spMk id="2" creationId="{00000000-0000-0000-0000-000000000000}"/>
          </ac:spMkLst>
        </pc:spChg>
        <pc:spChg chg="mod">
          <ac:chgData name="Paul Wiltshire" userId="ad3e55e11249a32b" providerId="Windows Live" clId="Web-{FD735533-AF76-443A-861E-D6940CDB8810}" dt="2024-10-07T11:47:05.449" v="328"/>
          <ac:spMkLst>
            <pc:docMk/>
            <pc:sldMk cId="3815736340" sldId="278"/>
            <ac:spMk id="4" creationId="{00000000-0000-0000-0000-000000000000}"/>
          </ac:spMkLst>
        </pc:spChg>
        <pc:spChg chg="add">
          <ac:chgData name="Paul Wiltshire" userId="ad3e55e11249a32b" providerId="Windows Live" clId="Web-{FD735533-AF76-443A-861E-D6940CDB8810}" dt="2024-10-07T11:47:05.449" v="328"/>
          <ac:spMkLst>
            <pc:docMk/>
            <pc:sldMk cId="3815736340" sldId="278"/>
            <ac:spMk id="9" creationId="{9A3CA49A-71DD-4E8D-8D00-0D000AB38C6C}"/>
          </ac:spMkLst>
        </pc:spChg>
        <pc:spChg chg="add">
          <ac:chgData name="Paul Wiltshire" userId="ad3e55e11249a32b" providerId="Windows Live" clId="Web-{FD735533-AF76-443A-861E-D6940CDB8810}" dt="2024-10-07T11:47:05.449" v="328"/>
          <ac:spMkLst>
            <pc:docMk/>
            <pc:sldMk cId="3815736340" sldId="278"/>
            <ac:spMk id="11" creationId="{36E8537E-57AF-43EA-8734-3C66AD72469A}"/>
          </ac:spMkLst>
        </pc:spChg>
        <pc:spChg chg="add">
          <ac:chgData name="Paul Wiltshire" userId="ad3e55e11249a32b" providerId="Windows Live" clId="Web-{FD735533-AF76-443A-861E-D6940CDB8810}" dt="2024-10-07T11:47:05.449" v="328"/>
          <ac:spMkLst>
            <pc:docMk/>
            <pc:sldMk cId="3815736340" sldId="278"/>
            <ac:spMk id="13" creationId="{1DA8C18B-9C8E-47E6-BAEF-86331BC0A943}"/>
          </ac:spMkLst>
        </pc:spChg>
      </pc:sldChg>
      <pc:sldChg chg="addSp delSp modSp">
        <pc:chgData name="Paul Wiltshire" userId="ad3e55e11249a32b" providerId="Windows Live" clId="Web-{FD735533-AF76-443A-861E-D6940CDB8810}" dt="2024-10-07T11:46:55.855" v="327"/>
        <pc:sldMkLst>
          <pc:docMk/>
          <pc:sldMk cId="740833725" sldId="327"/>
        </pc:sldMkLst>
        <pc:spChg chg="mod">
          <ac:chgData name="Paul Wiltshire" userId="ad3e55e11249a32b" providerId="Windows Live" clId="Web-{FD735533-AF76-443A-861E-D6940CDB8810}" dt="2024-10-07T11:46:55.855" v="327"/>
          <ac:spMkLst>
            <pc:docMk/>
            <pc:sldMk cId="740833725" sldId="327"/>
            <ac:spMk id="2" creationId="{00496EC4-25F3-3C4B-8314-0448BF42ACEA}"/>
          </ac:spMkLst>
        </pc:spChg>
        <pc:spChg chg="mod">
          <ac:chgData name="Paul Wiltshire" userId="ad3e55e11249a32b" providerId="Windows Live" clId="Web-{FD735533-AF76-443A-861E-D6940CDB8810}" dt="2024-10-07T11:46:55.855" v="327"/>
          <ac:spMkLst>
            <pc:docMk/>
            <pc:sldMk cId="740833725" sldId="327"/>
            <ac:spMk id="3" creationId="{14BBE430-1BE1-5F41-9587-5012723F4553}"/>
          </ac:spMkLst>
        </pc:spChg>
        <pc:spChg chg="del">
          <ac:chgData name="Paul Wiltshire" userId="ad3e55e11249a32b" providerId="Windows Live" clId="Web-{FD735533-AF76-443A-861E-D6940CDB8810}" dt="2024-10-07T11:46:55.855" v="327"/>
          <ac:spMkLst>
            <pc:docMk/>
            <pc:sldMk cId="740833725" sldId="327"/>
            <ac:spMk id="8" creationId="{E009DD9B-5EE2-4C0D-8B2B-351C8C102205}"/>
          </ac:spMkLst>
        </pc:spChg>
        <pc:spChg chg="del">
          <ac:chgData name="Paul Wiltshire" userId="ad3e55e11249a32b" providerId="Windows Live" clId="Web-{FD735533-AF76-443A-861E-D6940CDB8810}" dt="2024-10-07T11:46:55.855" v="327"/>
          <ac:spMkLst>
            <pc:docMk/>
            <pc:sldMk cId="740833725" sldId="327"/>
            <ac:spMk id="10" creationId="{E720DB99-7745-4E75-9D96-AAB6D55C531E}"/>
          </ac:spMkLst>
        </pc:spChg>
        <pc:spChg chg="del">
          <ac:chgData name="Paul Wiltshire" userId="ad3e55e11249a32b" providerId="Windows Live" clId="Web-{FD735533-AF76-443A-861E-D6940CDB8810}" dt="2024-10-07T11:46:55.855" v="327"/>
          <ac:spMkLst>
            <pc:docMk/>
            <pc:sldMk cId="740833725" sldId="327"/>
            <ac:spMk id="12" creationId="{D68803C4-E159-4360-B7BB-74205C8F782D}"/>
          </ac:spMkLst>
        </pc:spChg>
        <pc:spChg chg="del">
          <ac:chgData name="Paul Wiltshire" userId="ad3e55e11249a32b" providerId="Windows Live" clId="Web-{FD735533-AF76-443A-861E-D6940CDB8810}" dt="2024-10-07T11:46:55.855" v="327"/>
          <ac:spMkLst>
            <pc:docMk/>
            <pc:sldMk cId="740833725" sldId="327"/>
            <ac:spMk id="14" creationId="{504B0465-3B07-49BF-BEA7-D81476246293}"/>
          </ac:spMkLst>
        </pc:spChg>
        <pc:spChg chg="del">
          <ac:chgData name="Paul Wiltshire" userId="ad3e55e11249a32b" providerId="Windows Live" clId="Web-{FD735533-AF76-443A-861E-D6940CDB8810}" dt="2024-10-07T11:46:55.855" v="327"/>
          <ac:spMkLst>
            <pc:docMk/>
            <pc:sldMk cId="740833725" sldId="327"/>
            <ac:spMk id="16" creationId="{49B7FFA5-14CB-4A4F-9BCC-CA3AA5D9D276}"/>
          </ac:spMkLst>
        </pc:spChg>
        <pc:spChg chg="del">
          <ac:chgData name="Paul Wiltshire" userId="ad3e55e11249a32b" providerId="Windows Live" clId="Web-{FD735533-AF76-443A-861E-D6940CDB8810}" dt="2024-10-07T11:46:55.855" v="327"/>
          <ac:spMkLst>
            <pc:docMk/>
            <pc:sldMk cId="740833725" sldId="327"/>
            <ac:spMk id="18" creationId="{04E48745-7512-4EC2-9E20-9092D12150CA}"/>
          </ac:spMkLst>
        </pc:spChg>
        <pc:spChg chg="add">
          <ac:chgData name="Paul Wiltshire" userId="ad3e55e11249a32b" providerId="Windows Live" clId="Web-{FD735533-AF76-443A-861E-D6940CDB8810}" dt="2024-10-07T11:46:55.855" v="327"/>
          <ac:spMkLst>
            <pc:docMk/>
            <pc:sldMk cId="740833725" sldId="327"/>
            <ac:spMk id="23" creationId="{3C06EAFD-0C69-4B3B-BEA7-E7E11DDF9C43}"/>
          </ac:spMkLst>
        </pc:spChg>
        <pc:spChg chg="add">
          <ac:chgData name="Paul Wiltshire" userId="ad3e55e11249a32b" providerId="Windows Live" clId="Web-{FD735533-AF76-443A-861E-D6940CDB8810}" dt="2024-10-07T11:46:55.855" v="327"/>
          <ac:spMkLst>
            <pc:docMk/>
            <pc:sldMk cId="740833725" sldId="327"/>
            <ac:spMk id="25" creationId="{A4066C89-42FB-4624-9AFE-3A31B36491B5}"/>
          </ac:spMkLst>
        </pc:spChg>
        <pc:spChg chg="add">
          <ac:chgData name="Paul Wiltshire" userId="ad3e55e11249a32b" providerId="Windows Live" clId="Web-{FD735533-AF76-443A-861E-D6940CDB8810}" dt="2024-10-07T11:46:55.855" v="327"/>
          <ac:spMkLst>
            <pc:docMk/>
            <pc:sldMk cId="740833725" sldId="327"/>
            <ac:spMk id="27" creationId="{BA218FBC-B2D6-48CA-9289-C4110162EDAD}"/>
          </ac:spMkLst>
        </pc:spChg>
        <pc:spChg chg="add">
          <ac:chgData name="Paul Wiltshire" userId="ad3e55e11249a32b" providerId="Windows Live" clId="Web-{FD735533-AF76-443A-861E-D6940CDB8810}" dt="2024-10-07T11:46:55.855" v="327"/>
          <ac:spMkLst>
            <pc:docMk/>
            <pc:sldMk cId="740833725" sldId="327"/>
            <ac:spMk id="29" creationId="{2DED9084-49DA-4911-ACB7-5F9E4DEFA039}"/>
          </ac:spMkLst>
        </pc:spChg>
      </pc:sldChg>
      <pc:sldChg chg="addSp delSp modSp">
        <pc:chgData name="Paul Wiltshire" userId="ad3e55e11249a32b" providerId="Windows Live" clId="Web-{FD735533-AF76-443A-861E-D6940CDB8810}" dt="2024-10-07T10:54:47.110" v="27" actId="1076"/>
        <pc:sldMkLst>
          <pc:docMk/>
          <pc:sldMk cId="3190727747" sldId="328"/>
        </pc:sldMkLst>
        <pc:spChg chg="mod">
          <ac:chgData name="Paul Wiltshire" userId="ad3e55e11249a32b" providerId="Windows Live" clId="Web-{FD735533-AF76-443A-861E-D6940CDB8810}" dt="2024-10-07T10:46:01.817" v="20" actId="14100"/>
          <ac:spMkLst>
            <pc:docMk/>
            <pc:sldMk cId="3190727747" sldId="328"/>
            <ac:spMk id="5" creationId="{7EB1D6E0-8B42-406A-930A-9E80DBF3728B}"/>
          </ac:spMkLst>
        </pc:spChg>
        <pc:picChg chg="add mod">
          <ac:chgData name="Paul Wiltshire" userId="ad3e55e11249a32b" providerId="Windows Live" clId="Web-{FD735533-AF76-443A-861E-D6940CDB8810}" dt="2024-10-07T10:54:47.110" v="27" actId="1076"/>
          <ac:picMkLst>
            <pc:docMk/>
            <pc:sldMk cId="3190727747" sldId="328"/>
            <ac:picMk id="4" creationId="{AA7917B4-329B-3A71-7D5C-FB676C474437}"/>
          </ac:picMkLst>
        </pc:picChg>
        <pc:picChg chg="del">
          <ac:chgData name="Paul Wiltshire" userId="ad3e55e11249a32b" providerId="Windows Live" clId="Web-{FD735533-AF76-443A-861E-D6940CDB8810}" dt="2024-10-07T10:54:40.453" v="22"/>
          <ac:picMkLst>
            <pc:docMk/>
            <pc:sldMk cId="3190727747" sldId="328"/>
            <ac:picMk id="6" creationId="{4B942695-C472-DDFC-D4E8-AB1A70A9E84A}"/>
          </ac:picMkLst>
        </pc:picChg>
      </pc:sldChg>
      <pc:sldChg chg="addSp delSp modSp">
        <pc:chgData name="Paul Wiltshire" userId="ad3e55e11249a32b" providerId="Windows Live" clId="Web-{FD735533-AF76-443A-861E-D6940CDB8810}" dt="2024-10-07T11:41:41.785" v="326" actId="14100"/>
        <pc:sldMkLst>
          <pc:docMk/>
          <pc:sldMk cId="1553814937" sldId="329"/>
        </pc:sldMkLst>
        <pc:spChg chg="add del mod">
          <ac:chgData name="Paul Wiltshire" userId="ad3e55e11249a32b" providerId="Windows Live" clId="Web-{FD735533-AF76-443A-861E-D6940CDB8810}" dt="2024-10-07T11:41:36.488" v="324"/>
          <ac:spMkLst>
            <pc:docMk/>
            <pc:sldMk cId="1553814937" sldId="329"/>
            <ac:spMk id="4" creationId="{2FFFBCA8-5B81-294F-F053-7DFB84779A99}"/>
          </ac:spMkLst>
        </pc:spChg>
        <pc:picChg chg="del">
          <ac:chgData name="Paul Wiltshire" userId="ad3e55e11249a32b" providerId="Windows Live" clId="Web-{FD735533-AF76-443A-861E-D6940CDB8810}" dt="2024-10-07T11:41:30.504" v="323"/>
          <ac:picMkLst>
            <pc:docMk/>
            <pc:sldMk cId="1553814937" sldId="329"/>
            <ac:picMk id="5" creationId="{B6027DBD-2C84-77B6-DDD2-518F993D881A}"/>
          </ac:picMkLst>
        </pc:picChg>
        <pc:picChg chg="add mod ord">
          <ac:chgData name="Paul Wiltshire" userId="ad3e55e11249a32b" providerId="Windows Live" clId="Web-{FD735533-AF76-443A-861E-D6940CDB8810}" dt="2024-10-07T11:41:41.785" v="326" actId="14100"/>
          <ac:picMkLst>
            <pc:docMk/>
            <pc:sldMk cId="1553814937" sldId="329"/>
            <ac:picMk id="7" creationId="{429D976E-7E6A-CD8E-4AE3-4EACFC283FBD}"/>
          </ac:picMkLst>
        </pc:picChg>
      </pc:sldChg>
      <pc:sldChg chg="addSp delSp modSp">
        <pc:chgData name="Paul Wiltshire" userId="ad3e55e11249a32b" providerId="Windows Live" clId="Web-{FD735533-AF76-443A-861E-D6940CDB8810}" dt="2024-10-07T11:03:34.406" v="45"/>
        <pc:sldMkLst>
          <pc:docMk/>
          <pc:sldMk cId="3653598541" sldId="330"/>
        </pc:sldMkLst>
        <pc:spChg chg="add del mod">
          <ac:chgData name="Paul Wiltshire" userId="ad3e55e11249a32b" providerId="Windows Live" clId="Web-{FD735533-AF76-443A-861E-D6940CDB8810}" dt="2024-10-07T11:03:34.406" v="45"/>
          <ac:spMkLst>
            <pc:docMk/>
            <pc:sldMk cId="3653598541" sldId="330"/>
            <ac:spMk id="6" creationId="{B3D0DB53-B61A-2EDC-DDA3-BD544BBFBFF7}"/>
          </ac:spMkLst>
        </pc:spChg>
        <pc:picChg chg="add mod">
          <ac:chgData name="Paul Wiltshire" userId="ad3e55e11249a32b" providerId="Windows Live" clId="Web-{FD735533-AF76-443A-861E-D6940CDB8810}" dt="2024-10-07T11:02:09.922" v="31" actId="1076"/>
          <ac:picMkLst>
            <pc:docMk/>
            <pc:sldMk cId="3653598541" sldId="330"/>
            <ac:picMk id="3" creationId="{4035991A-17B3-3C40-15CD-A542E2C396CC}"/>
          </ac:picMkLst>
        </pc:picChg>
        <pc:picChg chg="del">
          <ac:chgData name="Paul Wiltshire" userId="ad3e55e11249a32b" providerId="Windows Live" clId="Web-{FD735533-AF76-443A-861E-D6940CDB8810}" dt="2024-10-07T11:03:01.547" v="41"/>
          <ac:picMkLst>
            <pc:docMk/>
            <pc:sldMk cId="3653598541" sldId="330"/>
            <ac:picMk id="5" creationId="{041AFEAC-EBA7-6AED-62B7-DEE1C29CC45F}"/>
          </ac:picMkLst>
        </pc:picChg>
      </pc:sldChg>
      <pc:sldChg chg="addSp delSp modSp">
        <pc:chgData name="Paul Wiltshire" userId="ad3e55e11249a32b" providerId="Windows Live" clId="Web-{FD735533-AF76-443A-861E-D6940CDB8810}" dt="2024-10-07T11:02:54.797" v="40"/>
        <pc:sldMkLst>
          <pc:docMk/>
          <pc:sldMk cId="2712923199" sldId="331"/>
        </pc:sldMkLst>
        <pc:spChg chg="add del mod">
          <ac:chgData name="Paul Wiltshire" userId="ad3e55e11249a32b" providerId="Windows Live" clId="Web-{FD735533-AF76-443A-861E-D6940CDB8810}" dt="2024-10-07T11:02:54.797" v="40"/>
          <ac:spMkLst>
            <pc:docMk/>
            <pc:sldMk cId="2712923199" sldId="331"/>
            <ac:spMk id="5" creationId="{CD08812C-FE81-0AB4-FED1-47B65B159F43}"/>
          </ac:spMkLst>
        </pc:spChg>
        <pc:picChg chg="add mod">
          <ac:chgData name="Paul Wiltshire" userId="ad3e55e11249a32b" providerId="Windows Live" clId="Web-{FD735533-AF76-443A-861E-D6940CDB8810}" dt="2024-10-07T11:02:36.469" v="37" actId="1076"/>
          <ac:picMkLst>
            <pc:docMk/>
            <pc:sldMk cId="2712923199" sldId="331"/>
            <ac:picMk id="3" creationId="{AAF72246-EE86-C44E-E036-832EB2BDBFB9}"/>
          </ac:picMkLst>
        </pc:picChg>
        <pc:picChg chg="del">
          <ac:chgData name="Paul Wiltshire" userId="ad3e55e11249a32b" providerId="Windows Live" clId="Web-{FD735533-AF76-443A-861E-D6940CDB8810}" dt="2024-10-07T11:02:20.063" v="35"/>
          <ac:picMkLst>
            <pc:docMk/>
            <pc:sldMk cId="2712923199" sldId="331"/>
            <ac:picMk id="6" creationId="{3FE3F457-7A7D-E6C3-2AA2-6D1BB4CD7967}"/>
          </ac:picMkLst>
        </pc:picChg>
      </pc:sldChg>
      <pc:sldChg chg="addSp delSp modSp">
        <pc:chgData name="Paul Wiltshire" userId="ad3e55e11249a32b" providerId="Windows Live" clId="Web-{FD735533-AF76-443A-861E-D6940CDB8810}" dt="2024-10-07T11:25:23.154" v="97"/>
        <pc:sldMkLst>
          <pc:docMk/>
          <pc:sldMk cId="3280788785" sldId="336"/>
        </pc:sldMkLst>
        <pc:spChg chg="add del mod">
          <ac:chgData name="Paul Wiltshire" userId="ad3e55e11249a32b" providerId="Windows Live" clId="Web-{FD735533-AF76-443A-861E-D6940CDB8810}" dt="2024-10-07T11:25:23.154" v="97"/>
          <ac:spMkLst>
            <pc:docMk/>
            <pc:sldMk cId="3280788785" sldId="336"/>
            <ac:spMk id="4" creationId="{5DF74165-E73E-E28B-AE93-CDFB756466EF}"/>
          </ac:spMkLst>
        </pc:spChg>
        <pc:picChg chg="del">
          <ac:chgData name="Paul Wiltshire" userId="ad3e55e11249a32b" providerId="Windows Live" clId="Web-{FD735533-AF76-443A-861E-D6940CDB8810}" dt="2024-10-07T11:25:16.857" v="96"/>
          <ac:picMkLst>
            <pc:docMk/>
            <pc:sldMk cId="3280788785" sldId="336"/>
            <ac:picMk id="5" creationId="{AE324719-3795-84A2-475D-7F0F54D434F8}"/>
          </ac:picMkLst>
        </pc:picChg>
        <pc:picChg chg="add mod ord">
          <ac:chgData name="Paul Wiltshire" userId="ad3e55e11249a32b" providerId="Windows Live" clId="Web-{FD735533-AF76-443A-861E-D6940CDB8810}" dt="2024-10-07T11:25:23.154" v="97"/>
          <ac:picMkLst>
            <pc:docMk/>
            <pc:sldMk cId="3280788785" sldId="336"/>
            <ac:picMk id="6" creationId="{C6BC4D54-5D65-6C84-722A-F5A9E8428467}"/>
          </ac:picMkLst>
        </pc:picChg>
      </pc:sldChg>
      <pc:sldChg chg="addSp delSp modSp">
        <pc:chgData name="Paul Wiltshire" userId="ad3e55e11249a32b" providerId="Windows Live" clId="Web-{FD735533-AF76-443A-861E-D6940CDB8810}" dt="2024-10-07T11:06:15.828" v="60" actId="1076"/>
        <pc:sldMkLst>
          <pc:docMk/>
          <pc:sldMk cId="1875306770" sldId="350"/>
        </pc:sldMkLst>
        <pc:picChg chg="add mod">
          <ac:chgData name="Paul Wiltshire" userId="ad3e55e11249a32b" providerId="Windows Live" clId="Web-{FD735533-AF76-443A-861E-D6940CDB8810}" dt="2024-10-07T11:05:33.140" v="55" actId="1076"/>
          <ac:picMkLst>
            <pc:docMk/>
            <pc:sldMk cId="1875306770" sldId="350"/>
            <ac:picMk id="3" creationId="{864CDA41-4B85-E029-EF19-AB6E8BFB0D6F}"/>
          </ac:picMkLst>
        </pc:picChg>
        <pc:picChg chg="del">
          <ac:chgData name="Paul Wiltshire" userId="ad3e55e11249a32b" providerId="Windows Live" clId="Web-{FD735533-AF76-443A-861E-D6940CDB8810}" dt="2024-10-07T11:03:50.875" v="46"/>
          <ac:picMkLst>
            <pc:docMk/>
            <pc:sldMk cId="1875306770" sldId="350"/>
            <ac:picMk id="4" creationId="{E80F08C3-FF0B-6CE6-0490-6028633CD6D3}"/>
          </ac:picMkLst>
        </pc:picChg>
        <pc:picChg chg="add mod">
          <ac:chgData name="Paul Wiltshire" userId="ad3e55e11249a32b" providerId="Windows Live" clId="Web-{FD735533-AF76-443A-861E-D6940CDB8810}" dt="2024-10-07T11:06:15.828" v="60" actId="1076"/>
          <ac:picMkLst>
            <pc:docMk/>
            <pc:sldMk cId="1875306770" sldId="350"/>
            <ac:picMk id="5" creationId="{8B058BD4-5D17-7808-B5E6-90556F3BA925}"/>
          </ac:picMkLst>
        </pc:picChg>
        <pc:picChg chg="mod">
          <ac:chgData name="Paul Wiltshire" userId="ad3e55e11249a32b" providerId="Windows Live" clId="Web-{FD735533-AF76-443A-861E-D6940CDB8810}" dt="2024-10-07T11:05:30.750" v="54" actId="1076"/>
          <ac:picMkLst>
            <pc:docMk/>
            <pc:sldMk cId="1875306770" sldId="350"/>
            <ac:picMk id="6" creationId="{52218AF6-534B-3786-D72B-577C92703CCD}"/>
          </ac:picMkLst>
        </pc:picChg>
      </pc:sldChg>
      <pc:sldChg chg="addSp modSp addAnim delAnim modAnim">
        <pc:chgData name="Paul Wiltshire" userId="ad3e55e11249a32b" providerId="Windows Live" clId="Web-{FD735533-AF76-443A-861E-D6940CDB8810}" dt="2024-10-07T11:20:12.996" v="95"/>
        <pc:sldMkLst>
          <pc:docMk/>
          <pc:sldMk cId="106791590" sldId="356"/>
        </pc:sldMkLst>
        <pc:spChg chg="mod">
          <ac:chgData name="Paul Wiltshire" userId="ad3e55e11249a32b" providerId="Windows Live" clId="Web-{FD735533-AF76-443A-861E-D6940CDB8810}" dt="2024-10-07T11:12:42.826" v="63" actId="20577"/>
          <ac:spMkLst>
            <pc:docMk/>
            <pc:sldMk cId="106791590" sldId="356"/>
            <ac:spMk id="2" creationId="{CB438C26-3726-DE6B-4E13-EB27E0F7E26F}"/>
          </ac:spMkLst>
        </pc:spChg>
        <pc:spChg chg="mod">
          <ac:chgData name="Paul Wiltshire" userId="ad3e55e11249a32b" providerId="Windows Live" clId="Web-{FD735533-AF76-443A-861E-D6940CDB8810}" dt="2024-10-07T11:17:42.997" v="79" actId="20577"/>
          <ac:spMkLst>
            <pc:docMk/>
            <pc:sldMk cId="106791590" sldId="356"/>
            <ac:spMk id="5" creationId="{8A632671-EA19-50DB-9D8F-CF5F15537694}"/>
          </ac:spMkLst>
        </pc:spChg>
        <pc:picChg chg="add mod">
          <ac:chgData name="Paul Wiltshire" userId="ad3e55e11249a32b" providerId="Windows Live" clId="Web-{FD735533-AF76-443A-861E-D6940CDB8810}" dt="2024-10-07T11:17:55.372" v="83" actId="1076"/>
          <ac:picMkLst>
            <pc:docMk/>
            <pc:sldMk cId="106791590" sldId="356"/>
            <ac:picMk id="3" creationId="{DCEA01ED-758F-4AC7-E21C-A22C76870D31}"/>
          </ac:picMkLst>
        </pc:picChg>
        <pc:picChg chg="mod">
          <ac:chgData name="Paul Wiltshire" userId="ad3e55e11249a32b" providerId="Windows Live" clId="Web-{FD735533-AF76-443A-861E-D6940CDB8810}" dt="2024-10-07T11:12:48.842" v="64" actId="14100"/>
          <ac:picMkLst>
            <pc:docMk/>
            <pc:sldMk cId="106791590" sldId="356"/>
            <ac:picMk id="4" creationId="{451716EC-2E7E-61B3-4EF9-A1912236F928}"/>
          </ac:picMkLst>
        </pc:picChg>
        <pc:picChg chg="add mod">
          <ac:chgData name="Paul Wiltshire" userId="ad3e55e11249a32b" providerId="Windows Live" clId="Web-{FD735533-AF76-443A-861E-D6940CDB8810}" dt="2024-10-07T11:19:06.074" v="88" actId="1076"/>
          <ac:picMkLst>
            <pc:docMk/>
            <pc:sldMk cId="106791590" sldId="356"/>
            <ac:picMk id="6" creationId="{756B5FD0-D510-2F71-AC00-35C59CCDA8F7}"/>
          </ac:picMkLst>
        </pc:picChg>
      </pc:sldChg>
      <pc:sldChg chg="addSp delSp modSp new">
        <pc:chgData name="Paul Wiltshire" userId="ad3e55e11249a32b" providerId="Windows Live" clId="Web-{FD735533-AF76-443A-861E-D6940CDB8810}" dt="2024-10-07T11:35:35.277" v="322" actId="20577"/>
        <pc:sldMkLst>
          <pc:docMk/>
          <pc:sldMk cId="1205853677" sldId="358"/>
        </pc:sldMkLst>
        <pc:spChg chg="mod">
          <ac:chgData name="Paul Wiltshire" userId="ad3e55e11249a32b" providerId="Windows Live" clId="Web-{FD735533-AF76-443A-861E-D6940CDB8810}" dt="2024-10-07T11:26:46.685" v="103" actId="20577"/>
          <ac:spMkLst>
            <pc:docMk/>
            <pc:sldMk cId="1205853677" sldId="358"/>
            <ac:spMk id="2" creationId="{2FDC74B2-BC2F-95B7-DBFD-9779AA9718BD}"/>
          </ac:spMkLst>
        </pc:spChg>
        <pc:spChg chg="del mod">
          <ac:chgData name="Paul Wiltshire" userId="ad3e55e11249a32b" providerId="Windows Live" clId="Web-{FD735533-AF76-443A-861E-D6940CDB8810}" dt="2024-10-07T11:26:54.576" v="105"/>
          <ac:spMkLst>
            <pc:docMk/>
            <pc:sldMk cId="1205853677" sldId="358"/>
            <ac:spMk id="3" creationId="{0F9B78BD-F9D8-C227-F390-3F3B0A0E961E}"/>
          </ac:spMkLst>
        </pc:spChg>
        <pc:spChg chg="add mod">
          <ac:chgData name="Paul Wiltshire" userId="ad3e55e11249a32b" providerId="Windows Live" clId="Web-{FD735533-AF76-443A-861E-D6940CDB8810}" dt="2024-10-07T11:35:35.277" v="322" actId="20577"/>
          <ac:spMkLst>
            <pc:docMk/>
            <pc:sldMk cId="1205853677" sldId="358"/>
            <ac:spMk id="5" creationId="{7191DE25-D707-F7C6-C557-4664A1563C0B}"/>
          </ac:spMkLst>
        </pc:spChg>
        <pc:picChg chg="add mod ord">
          <ac:chgData name="Paul Wiltshire" userId="ad3e55e11249a32b" providerId="Windows Live" clId="Web-{FD735533-AF76-443A-861E-D6940CDB8810}" dt="2024-10-07T11:27:02.716" v="109" actId="1076"/>
          <ac:picMkLst>
            <pc:docMk/>
            <pc:sldMk cId="1205853677" sldId="358"/>
            <ac:picMk id="4" creationId="{06DD90B6-0450-7DBC-C9BB-9AA44B9937C4}"/>
          </ac:picMkLst>
        </pc:picChg>
      </pc:sldChg>
    </pc:docChg>
  </pc:docChgLst>
  <pc:docChgLst>
    <pc:chgData name="Paul Wiltshire" userId="ad3e55e11249a32b" providerId="Windows Live" clId="Web-{815C828D-B90F-4024-9814-BCEE3AB986BC}"/>
    <pc:docChg chg="modSld">
      <pc:chgData name="Paul Wiltshire" userId="ad3e55e11249a32b" providerId="Windows Live" clId="Web-{815C828D-B90F-4024-9814-BCEE3AB986BC}" dt="2021-09-09T08:19:41.144" v="43"/>
      <pc:docMkLst>
        <pc:docMk/>
      </pc:docMkLst>
      <pc:sldChg chg="addSp modSp addAnim modAnim">
        <pc:chgData name="Paul Wiltshire" userId="ad3e55e11249a32b" providerId="Windows Live" clId="Web-{815C828D-B90F-4024-9814-BCEE3AB986BC}" dt="2021-09-09T08:19:41.144" v="43"/>
        <pc:sldMkLst>
          <pc:docMk/>
          <pc:sldMk cId="3813578069" sldId="354"/>
        </pc:sldMkLst>
        <pc:spChg chg="add mod">
          <ac:chgData name="Paul Wiltshire" userId="ad3e55e11249a32b" providerId="Windows Live" clId="Web-{815C828D-B90F-4024-9814-BCEE3AB986BC}" dt="2021-09-09T08:19:36.362" v="41" actId="20577"/>
          <ac:spMkLst>
            <pc:docMk/>
            <pc:sldMk cId="3813578069" sldId="354"/>
            <ac:spMk id="3" creationId="{436123C1-39D4-4E03-BC22-E44EB17C6CF7}"/>
          </ac:spMkLst>
        </pc:spChg>
      </pc:sldChg>
    </pc:docChg>
  </pc:docChgLst>
  <pc:docChgLst>
    <pc:chgData name="Paul Wiltshire" userId="ad3e55e11249a32b" providerId="Windows Live" clId="Web-{76B23D1D-4F36-4699-B351-8AB239B39392}"/>
    <pc:docChg chg="modSld">
      <pc:chgData name="Paul Wiltshire" userId="ad3e55e11249a32b" providerId="Windows Live" clId="Web-{76B23D1D-4F36-4699-B351-8AB239B39392}" dt="2022-09-28T15:36:03.530" v="0" actId="20577"/>
      <pc:docMkLst>
        <pc:docMk/>
      </pc:docMkLst>
      <pc:sldChg chg="modSp">
        <pc:chgData name="Paul Wiltshire" userId="ad3e55e11249a32b" providerId="Windows Live" clId="Web-{76B23D1D-4F36-4699-B351-8AB239B39392}" dt="2022-09-28T15:36:03.530" v="0" actId="20577"/>
        <pc:sldMkLst>
          <pc:docMk/>
          <pc:sldMk cId="3815736340" sldId="278"/>
        </pc:sldMkLst>
        <pc:spChg chg="mod">
          <ac:chgData name="Paul Wiltshire" userId="ad3e55e11249a32b" providerId="Windows Live" clId="Web-{76B23D1D-4F36-4699-B351-8AB239B39392}" dt="2022-09-28T15:36:03.530" v="0" actId="20577"/>
          <ac:spMkLst>
            <pc:docMk/>
            <pc:sldMk cId="3815736340" sldId="278"/>
            <ac:spMk id="4" creationId="{00000000-0000-0000-0000-000000000000}"/>
          </ac:spMkLst>
        </pc:spChg>
      </pc:sldChg>
    </pc:docChg>
  </pc:docChgLst>
  <pc:docChgLst>
    <pc:chgData name="Paul Wiltshire" userId="ad3e55e11249a32b" providerId="Windows Live" clId="Web-{172F4DC2-2C32-4DD3-AEDF-BD3BFC67763B}"/>
    <pc:docChg chg="modSld">
      <pc:chgData name="Paul Wiltshire" userId="ad3e55e11249a32b" providerId="Windows Live" clId="Web-{172F4DC2-2C32-4DD3-AEDF-BD3BFC67763B}" dt="2020-10-14T14:23:35.582" v="46" actId="20577"/>
      <pc:docMkLst>
        <pc:docMk/>
      </pc:docMkLst>
      <pc:sldChg chg="addSp modSp">
        <pc:chgData name="Paul Wiltshire" userId="ad3e55e11249a32b" providerId="Windows Live" clId="Web-{172F4DC2-2C32-4DD3-AEDF-BD3BFC67763B}" dt="2020-10-14T14:23:32.051" v="44" actId="20577"/>
        <pc:sldMkLst>
          <pc:docMk/>
          <pc:sldMk cId="3190727747" sldId="328"/>
        </pc:sldMkLst>
        <pc:spChg chg="mod">
          <ac:chgData name="Paul Wiltshire" userId="ad3e55e11249a32b" providerId="Windows Live" clId="Web-{172F4DC2-2C32-4DD3-AEDF-BD3BFC67763B}" dt="2020-10-14T14:23:32.051" v="44" actId="20577"/>
          <ac:spMkLst>
            <pc:docMk/>
            <pc:sldMk cId="3190727747" sldId="328"/>
            <ac:spMk id="2" creationId="{43226234-0611-476B-8B1A-FC5D51FA86EB}"/>
          </ac:spMkLst>
        </pc:spChg>
        <pc:spChg chg="mod">
          <ac:chgData name="Paul Wiltshire" userId="ad3e55e11249a32b" providerId="Windows Live" clId="Web-{172F4DC2-2C32-4DD3-AEDF-BD3BFC67763B}" dt="2020-10-14T14:21:56.033" v="0" actId="14100"/>
          <ac:spMkLst>
            <pc:docMk/>
            <pc:sldMk cId="3190727747" sldId="328"/>
            <ac:spMk id="3" creationId="{DC899EF8-A10F-4058-A515-20962D9A2421}"/>
          </ac:spMkLst>
        </pc:spChg>
        <pc:spChg chg="add mod">
          <ac:chgData name="Paul Wiltshire" userId="ad3e55e11249a32b" providerId="Windows Live" clId="Web-{172F4DC2-2C32-4DD3-AEDF-BD3BFC67763B}" dt="2020-10-14T14:23:11.472" v="20" actId="20577"/>
          <ac:spMkLst>
            <pc:docMk/>
            <pc:sldMk cId="3190727747" sldId="328"/>
            <ac:spMk id="5" creationId="{7EB1D6E0-8B42-406A-930A-9E80DBF3728B}"/>
          </ac:spMkLst>
        </pc:spChg>
        <pc:picChg chg="add mod">
          <ac:chgData name="Paul Wiltshire" userId="ad3e55e11249a32b" providerId="Windows Live" clId="Web-{172F4DC2-2C32-4DD3-AEDF-BD3BFC67763B}" dt="2020-10-14T14:22:46.347" v="2" actId="1076"/>
          <ac:picMkLst>
            <pc:docMk/>
            <pc:sldMk cId="3190727747" sldId="328"/>
            <ac:picMk id="4" creationId="{0658D3CA-E681-43EC-B116-37C3A9E1F082}"/>
          </ac:picMkLst>
        </pc:picChg>
      </pc:sldChg>
    </pc:docChg>
  </pc:docChgLst>
  <pc:docChgLst>
    <pc:chgData name="Paul Wiltshire" userId="ad3e55e11249a32b" providerId="Windows Live" clId="Web-{2F903F9B-F7E3-4CB1-A8E9-02A9B32DBB24}"/>
    <pc:docChg chg="addSld modSld">
      <pc:chgData name="Paul Wiltshire" userId="ad3e55e11249a32b" providerId="Windows Live" clId="Web-{2F903F9B-F7E3-4CB1-A8E9-02A9B32DBB24}" dt="2023-10-03T10:48:25.584" v="191" actId="20577"/>
      <pc:docMkLst>
        <pc:docMk/>
      </pc:docMkLst>
      <pc:sldChg chg="modSp">
        <pc:chgData name="Paul Wiltshire" userId="ad3e55e11249a32b" providerId="Windows Live" clId="Web-{2F903F9B-F7E3-4CB1-A8E9-02A9B32DBB24}" dt="2023-10-03T10:19:52.441" v="0" actId="20577"/>
        <pc:sldMkLst>
          <pc:docMk/>
          <pc:sldMk cId="3815736340" sldId="278"/>
        </pc:sldMkLst>
        <pc:spChg chg="mod">
          <ac:chgData name="Paul Wiltshire" userId="ad3e55e11249a32b" providerId="Windows Live" clId="Web-{2F903F9B-F7E3-4CB1-A8E9-02A9B32DBB24}" dt="2023-10-03T10:19:52.441" v="0" actId="20577"/>
          <ac:spMkLst>
            <pc:docMk/>
            <pc:sldMk cId="3815736340" sldId="278"/>
            <ac:spMk id="4" creationId="{00000000-0000-0000-0000-000000000000}"/>
          </ac:spMkLst>
        </pc:spChg>
      </pc:sldChg>
      <pc:sldChg chg="modSp">
        <pc:chgData name="Paul Wiltshire" userId="ad3e55e11249a32b" providerId="Windows Live" clId="Web-{2F903F9B-F7E3-4CB1-A8E9-02A9B32DBB24}" dt="2023-10-03T10:43:45.233" v="91" actId="20577"/>
        <pc:sldMkLst>
          <pc:docMk/>
          <pc:sldMk cId="1490573414" sldId="326"/>
        </pc:sldMkLst>
        <pc:spChg chg="mod">
          <ac:chgData name="Paul Wiltshire" userId="ad3e55e11249a32b" providerId="Windows Live" clId="Web-{2F903F9B-F7E3-4CB1-A8E9-02A9B32DBB24}" dt="2023-10-03T10:43:45.233" v="91" actId="20577"/>
          <ac:spMkLst>
            <pc:docMk/>
            <pc:sldMk cId="1490573414" sldId="326"/>
            <ac:spMk id="2" creationId="{5F79E675-70F2-1B4D-B2BE-F4F21B674E9E}"/>
          </ac:spMkLst>
        </pc:spChg>
      </pc:sldChg>
      <pc:sldChg chg="addSp delSp modSp">
        <pc:chgData name="Paul Wiltshire" userId="ad3e55e11249a32b" providerId="Windows Live" clId="Web-{2F903F9B-F7E3-4CB1-A8E9-02A9B32DBB24}" dt="2023-10-03T10:20:43.039" v="5" actId="1076"/>
        <pc:sldMkLst>
          <pc:docMk/>
          <pc:sldMk cId="3190727747" sldId="328"/>
        </pc:sldMkLst>
        <pc:picChg chg="del">
          <ac:chgData name="Paul Wiltshire" userId="ad3e55e11249a32b" providerId="Windows Live" clId="Web-{2F903F9B-F7E3-4CB1-A8E9-02A9B32DBB24}" dt="2023-10-03T10:20:23.944" v="1"/>
          <ac:picMkLst>
            <pc:docMk/>
            <pc:sldMk cId="3190727747" sldId="328"/>
            <ac:picMk id="4" creationId="{56FEEEB0-8655-EAC3-9BE4-F455CAB21ABD}"/>
          </ac:picMkLst>
        </pc:picChg>
        <pc:picChg chg="add mod">
          <ac:chgData name="Paul Wiltshire" userId="ad3e55e11249a32b" providerId="Windows Live" clId="Web-{2F903F9B-F7E3-4CB1-A8E9-02A9B32DBB24}" dt="2023-10-03T10:20:43.039" v="5" actId="1076"/>
          <ac:picMkLst>
            <pc:docMk/>
            <pc:sldMk cId="3190727747" sldId="328"/>
            <ac:picMk id="6" creationId="{4B942695-C472-DDFC-D4E8-AB1A70A9E84A}"/>
          </ac:picMkLst>
        </pc:picChg>
      </pc:sldChg>
      <pc:sldChg chg="addSp delSp modSp">
        <pc:chgData name="Paul Wiltshire" userId="ad3e55e11249a32b" providerId="Windows Live" clId="Web-{2F903F9B-F7E3-4CB1-A8E9-02A9B32DBB24}" dt="2023-10-03T10:21:17.136" v="7"/>
        <pc:sldMkLst>
          <pc:docMk/>
          <pc:sldMk cId="3653598541" sldId="330"/>
        </pc:sldMkLst>
        <pc:spChg chg="add del mod">
          <ac:chgData name="Paul Wiltshire" userId="ad3e55e11249a32b" providerId="Windows Live" clId="Web-{2F903F9B-F7E3-4CB1-A8E9-02A9B32DBB24}" dt="2023-10-03T10:21:17.136" v="7"/>
          <ac:spMkLst>
            <pc:docMk/>
            <pc:sldMk cId="3653598541" sldId="330"/>
            <ac:spMk id="4" creationId="{B3D3D6F0-4A93-F752-65C0-3CDA93072DFD}"/>
          </ac:spMkLst>
        </pc:spChg>
        <pc:picChg chg="add mod ord">
          <ac:chgData name="Paul Wiltshire" userId="ad3e55e11249a32b" providerId="Windows Live" clId="Web-{2F903F9B-F7E3-4CB1-A8E9-02A9B32DBB24}" dt="2023-10-03T10:21:17.136" v="7"/>
          <ac:picMkLst>
            <pc:docMk/>
            <pc:sldMk cId="3653598541" sldId="330"/>
            <ac:picMk id="5" creationId="{041AFEAC-EBA7-6AED-62B7-DEE1C29CC45F}"/>
          </ac:picMkLst>
        </pc:picChg>
        <pc:picChg chg="del">
          <ac:chgData name="Paul Wiltshire" userId="ad3e55e11249a32b" providerId="Windows Live" clId="Web-{2F903F9B-F7E3-4CB1-A8E9-02A9B32DBB24}" dt="2023-10-03T10:21:09.776" v="6"/>
          <ac:picMkLst>
            <pc:docMk/>
            <pc:sldMk cId="3653598541" sldId="330"/>
            <ac:picMk id="6" creationId="{A865EF9B-0720-030C-853E-A968BD9BD27F}"/>
          </ac:picMkLst>
        </pc:picChg>
      </pc:sldChg>
      <pc:sldChg chg="addSp delSp modSp">
        <pc:chgData name="Paul Wiltshire" userId="ad3e55e11249a32b" providerId="Windows Live" clId="Web-{2F903F9B-F7E3-4CB1-A8E9-02A9B32DBB24}" dt="2023-10-03T10:22:11.906" v="9"/>
        <pc:sldMkLst>
          <pc:docMk/>
          <pc:sldMk cId="2712923199" sldId="331"/>
        </pc:sldMkLst>
        <pc:spChg chg="add del mod">
          <ac:chgData name="Paul Wiltshire" userId="ad3e55e11249a32b" providerId="Windows Live" clId="Web-{2F903F9B-F7E3-4CB1-A8E9-02A9B32DBB24}" dt="2023-10-03T10:22:11.906" v="9"/>
          <ac:spMkLst>
            <pc:docMk/>
            <pc:sldMk cId="2712923199" sldId="331"/>
            <ac:spMk id="4" creationId="{8080E430-3D74-1A4F-F58A-C97841B3BDE4}"/>
          </ac:spMkLst>
        </pc:spChg>
        <pc:picChg chg="del">
          <ac:chgData name="Paul Wiltshire" userId="ad3e55e11249a32b" providerId="Windows Live" clId="Web-{2F903F9B-F7E3-4CB1-A8E9-02A9B32DBB24}" dt="2023-10-03T10:22:04.016" v="8"/>
          <ac:picMkLst>
            <pc:docMk/>
            <pc:sldMk cId="2712923199" sldId="331"/>
            <ac:picMk id="5" creationId="{6FCB4766-6BC4-48BE-7343-044FB90310CB}"/>
          </ac:picMkLst>
        </pc:picChg>
        <pc:picChg chg="add mod ord">
          <ac:chgData name="Paul Wiltshire" userId="ad3e55e11249a32b" providerId="Windows Live" clId="Web-{2F903F9B-F7E3-4CB1-A8E9-02A9B32DBB24}" dt="2023-10-03T10:22:11.906" v="9"/>
          <ac:picMkLst>
            <pc:docMk/>
            <pc:sldMk cId="2712923199" sldId="331"/>
            <ac:picMk id="6" creationId="{3FE3F457-7A7D-E6C3-2AA2-6D1BB4CD7967}"/>
          </ac:picMkLst>
        </pc:picChg>
      </pc:sldChg>
      <pc:sldChg chg="addSp delSp modSp">
        <pc:chgData name="Paul Wiltshire" userId="ad3e55e11249a32b" providerId="Windows Live" clId="Web-{2F903F9B-F7E3-4CB1-A8E9-02A9B32DBB24}" dt="2023-10-03T10:43:07.995" v="88"/>
        <pc:sldMkLst>
          <pc:docMk/>
          <pc:sldMk cId="3280788785" sldId="336"/>
        </pc:sldMkLst>
        <pc:spChg chg="add del mod">
          <ac:chgData name="Paul Wiltshire" userId="ad3e55e11249a32b" providerId="Windows Live" clId="Web-{2F903F9B-F7E3-4CB1-A8E9-02A9B32DBB24}" dt="2023-10-03T10:43:07.995" v="88"/>
          <ac:spMkLst>
            <pc:docMk/>
            <pc:sldMk cId="3280788785" sldId="336"/>
            <ac:spMk id="4" creationId="{33064FD5-4A4E-31D9-5F41-FD2C612D31FF}"/>
          </ac:spMkLst>
        </pc:spChg>
        <pc:picChg chg="add mod ord">
          <ac:chgData name="Paul Wiltshire" userId="ad3e55e11249a32b" providerId="Windows Live" clId="Web-{2F903F9B-F7E3-4CB1-A8E9-02A9B32DBB24}" dt="2023-10-03T10:43:07.995" v="88"/>
          <ac:picMkLst>
            <pc:docMk/>
            <pc:sldMk cId="3280788785" sldId="336"/>
            <ac:picMk id="5" creationId="{AE324719-3795-84A2-475D-7F0F54D434F8}"/>
          </ac:picMkLst>
        </pc:picChg>
        <pc:picChg chg="del">
          <ac:chgData name="Paul Wiltshire" userId="ad3e55e11249a32b" providerId="Windows Live" clId="Web-{2F903F9B-F7E3-4CB1-A8E9-02A9B32DBB24}" dt="2023-10-03T10:42:59.995" v="87"/>
          <ac:picMkLst>
            <pc:docMk/>
            <pc:sldMk cId="3280788785" sldId="336"/>
            <ac:picMk id="6" creationId="{6720591E-5FC6-48BA-9F0D-EECAD4AD7922}"/>
          </ac:picMkLst>
        </pc:picChg>
      </pc:sldChg>
      <pc:sldChg chg="modSp">
        <pc:chgData name="Paul Wiltshire" userId="ad3e55e11249a32b" providerId="Windows Live" clId="Web-{2F903F9B-F7E3-4CB1-A8E9-02A9B32DBB24}" dt="2023-10-03T10:43:18.637" v="89" actId="20577"/>
        <pc:sldMkLst>
          <pc:docMk/>
          <pc:sldMk cId="3717100550" sldId="340"/>
        </pc:sldMkLst>
        <pc:spChg chg="mod">
          <ac:chgData name="Paul Wiltshire" userId="ad3e55e11249a32b" providerId="Windows Live" clId="Web-{2F903F9B-F7E3-4CB1-A8E9-02A9B32DBB24}" dt="2023-10-03T10:43:18.637" v="89" actId="20577"/>
          <ac:spMkLst>
            <pc:docMk/>
            <pc:sldMk cId="3717100550" sldId="340"/>
            <ac:spMk id="5" creationId="{00000000-0000-0000-0000-000000000000}"/>
          </ac:spMkLst>
        </pc:spChg>
      </pc:sldChg>
      <pc:sldChg chg="addSp delSp modSp">
        <pc:chgData name="Paul Wiltshire" userId="ad3e55e11249a32b" providerId="Windows Live" clId="Web-{2F903F9B-F7E3-4CB1-A8E9-02A9B32DBB24}" dt="2023-10-03T10:26:52.398" v="16" actId="14100"/>
        <pc:sldMkLst>
          <pc:docMk/>
          <pc:sldMk cId="1875306770" sldId="350"/>
        </pc:sldMkLst>
        <pc:picChg chg="del">
          <ac:chgData name="Paul Wiltshire" userId="ad3e55e11249a32b" providerId="Windows Live" clId="Web-{2F903F9B-F7E3-4CB1-A8E9-02A9B32DBB24}" dt="2023-10-03T10:26:29.099" v="10"/>
          <ac:picMkLst>
            <pc:docMk/>
            <pc:sldMk cId="1875306770" sldId="350"/>
            <ac:picMk id="3" creationId="{ABE384BB-23D2-FADB-DF15-7D0DE15D1D53}"/>
          </ac:picMkLst>
        </pc:picChg>
        <pc:picChg chg="add mod">
          <ac:chgData name="Paul Wiltshire" userId="ad3e55e11249a32b" providerId="Windows Live" clId="Web-{2F903F9B-F7E3-4CB1-A8E9-02A9B32DBB24}" dt="2023-10-03T10:26:42.210" v="13" actId="1076"/>
          <ac:picMkLst>
            <pc:docMk/>
            <pc:sldMk cId="1875306770" sldId="350"/>
            <ac:picMk id="4" creationId="{E80F08C3-FF0B-6CE6-0490-6028633CD6D3}"/>
          </ac:picMkLst>
        </pc:picChg>
        <pc:picChg chg="del">
          <ac:chgData name="Paul Wiltshire" userId="ad3e55e11249a32b" providerId="Windows Live" clId="Web-{2F903F9B-F7E3-4CB1-A8E9-02A9B32DBB24}" dt="2023-10-03T10:26:30.256" v="11"/>
          <ac:picMkLst>
            <pc:docMk/>
            <pc:sldMk cId="1875306770" sldId="350"/>
            <ac:picMk id="5" creationId="{E404BB8A-563E-A19B-851B-BA119B30423C}"/>
          </ac:picMkLst>
        </pc:picChg>
        <pc:picChg chg="add mod">
          <ac:chgData name="Paul Wiltshire" userId="ad3e55e11249a32b" providerId="Windows Live" clId="Web-{2F903F9B-F7E3-4CB1-A8E9-02A9B32DBB24}" dt="2023-10-03T10:26:52.398" v="16" actId="14100"/>
          <ac:picMkLst>
            <pc:docMk/>
            <pc:sldMk cId="1875306770" sldId="350"/>
            <ac:picMk id="6" creationId="{52218AF6-534B-3786-D72B-577C92703CCD}"/>
          </ac:picMkLst>
        </pc:picChg>
      </pc:sldChg>
      <pc:sldChg chg="addSp modSp">
        <pc:chgData name="Paul Wiltshire" userId="ad3e55e11249a32b" providerId="Windows Live" clId="Web-{2F903F9B-F7E3-4CB1-A8E9-02A9B32DBB24}" dt="2023-10-03T10:34:38.843" v="39" actId="20577"/>
        <pc:sldMkLst>
          <pc:docMk/>
          <pc:sldMk cId="2681698613" sldId="355"/>
        </pc:sldMkLst>
        <pc:spChg chg="add mod">
          <ac:chgData name="Paul Wiltshire" userId="ad3e55e11249a32b" providerId="Windows Live" clId="Web-{2F903F9B-F7E3-4CB1-A8E9-02A9B32DBB24}" dt="2023-10-03T10:34:38.843" v="39" actId="20577"/>
          <ac:spMkLst>
            <pc:docMk/>
            <pc:sldMk cId="2681698613" sldId="355"/>
            <ac:spMk id="4" creationId="{D83C432D-D70B-1B21-5796-DFF91432EF2B}"/>
          </ac:spMkLst>
        </pc:spChg>
      </pc:sldChg>
      <pc:sldChg chg="addSp delSp modSp new addAnim">
        <pc:chgData name="Paul Wiltshire" userId="ad3e55e11249a32b" providerId="Windows Live" clId="Web-{2F903F9B-F7E3-4CB1-A8E9-02A9B32DBB24}" dt="2023-10-03T10:39:29.274" v="86"/>
        <pc:sldMkLst>
          <pc:docMk/>
          <pc:sldMk cId="106791590" sldId="356"/>
        </pc:sldMkLst>
        <pc:spChg chg="mod">
          <ac:chgData name="Paul Wiltshire" userId="ad3e55e11249a32b" providerId="Windows Live" clId="Web-{2F903F9B-F7E3-4CB1-A8E9-02A9B32DBB24}" dt="2023-10-03T10:38:14.064" v="47" actId="20577"/>
          <ac:spMkLst>
            <pc:docMk/>
            <pc:sldMk cId="106791590" sldId="356"/>
            <ac:spMk id="2" creationId="{CB438C26-3726-DE6B-4E13-EB27E0F7E26F}"/>
          </ac:spMkLst>
        </pc:spChg>
        <pc:spChg chg="del">
          <ac:chgData name="Paul Wiltshire" userId="ad3e55e11249a32b" providerId="Windows Live" clId="Web-{2F903F9B-F7E3-4CB1-A8E9-02A9B32DBB24}" dt="2023-10-03T10:38:19.159" v="48"/>
          <ac:spMkLst>
            <pc:docMk/>
            <pc:sldMk cId="106791590" sldId="356"/>
            <ac:spMk id="3" creationId="{409FDCFA-BE10-C93D-9DE2-3477A01DAC3A}"/>
          </ac:spMkLst>
        </pc:spChg>
        <pc:spChg chg="add mod">
          <ac:chgData name="Paul Wiltshire" userId="ad3e55e11249a32b" providerId="Windows Live" clId="Web-{2F903F9B-F7E3-4CB1-A8E9-02A9B32DBB24}" dt="2023-10-03T10:39:07.303" v="85" actId="20577"/>
          <ac:spMkLst>
            <pc:docMk/>
            <pc:sldMk cId="106791590" sldId="356"/>
            <ac:spMk id="5" creationId="{8A632671-EA19-50DB-9D8F-CF5F15537694}"/>
          </ac:spMkLst>
        </pc:spChg>
        <pc:picChg chg="add mod ord">
          <ac:chgData name="Paul Wiltshire" userId="ad3e55e11249a32b" providerId="Windows Live" clId="Web-{2F903F9B-F7E3-4CB1-A8E9-02A9B32DBB24}" dt="2023-10-03T10:38:23.065" v="49" actId="1076"/>
          <ac:picMkLst>
            <pc:docMk/>
            <pc:sldMk cId="106791590" sldId="356"/>
            <ac:picMk id="4" creationId="{451716EC-2E7E-61B3-4EF9-A1912236F928}"/>
          </ac:picMkLst>
        </pc:picChg>
      </pc:sldChg>
      <pc:sldChg chg="modSp new">
        <pc:chgData name="Paul Wiltshire" userId="ad3e55e11249a32b" providerId="Windows Live" clId="Web-{2F903F9B-F7E3-4CB1-A8E9-02A9B32DBB24}" dt="2023-10-03T10:48:25.584" v="191" actId="20577"/>
        <pc:sldMkLst>
          <pc:docMk/>
          <pc:sldMk cId="164948818" sldId="357"/>
        </pc:sldMkLst>
        <pc:spChg chg="mod">
          <ac:chgData name="Paul Wiltshire" userId="ad3e55e11249a32b" providerId="Windows Live" clId="Web-{2F903F9B-F7E3-4CB1-A8E9-02A9B32DBB24}" dt="2023-10-03T10:46:58.561" v="100" actId="20577"/>
          <ac:spMkLst>
            <pc:docMk/>
            <pc:sldMk cId="164948818" sldId="357"/>
            <ac:spMk id="2" creationId="{41BA596B-3666-FC63-C0F9-3DF58B511C6C}"/>
          </ac:spMkLst>
        </pc:spChg>
        <pc:spChg chg="mod">
          <ac:chgData name="Paul Wiltshire" userId="ad3e55e11249a32b" providerId="Windows Live" clId="Web-{2F903F9B-F7E3-4CB1-A8E9-02A9B32DBB24}" dt="2023-10-03T10:48:25.584" v="191" actId="20577"/>
          <ac:spMkLst>
            <pc:docMk/>
            <pc:sldMk cId="164948818" sldId="357"/>
            <ac:spMk id="3" creationId="{9CF01832-5E9E-2B26-124D-5AB59607B8E0}"/>
          </ac:spMkLst>
        </pc:spChg>
      </pc:sldChg>
    </pc:docChg>
  </pc:docChgLst>
  <pc:docChgLst>
    <pc:chgData clId="Web-{FD735533-AF76-443A-861E-D6940CDB8810}"/>
    <pc:docChg chg="modSld">
      <pc:chgData name="" userId="" providerId="" clId="Web-{FD735533-AF76-443A-861E-D6940CDB8810}" dt="2024-10-07T10:45:34.254" v="0" actId="20577"/>
      <pc:docMkLst>
        <pc:docMk/>
      </pc:docMkLst>
      <pc:sldChg chg="modSp">
        <pc:chgData name="" userId="" providerId="" clId="Web-{FD735533-AF76-443A-861E-D6940CDB8810}" dt="2024-10-07T10:45:34.254" v="0" actId="20577"/>
        <pc:sldMkLst>
          <pc:docMk/>
          <pc:sldMk cId="3815736340" sldId="278"/>
        </pc:sldMkLst>
        <pc:spChg chg="mod">
          <ac:chgData name="" userId="" providerId="" clId="Web-{FD735533-AF76-443A-861E-D6940CDB8810}" dt="2024-10-07T10:45:34.254" v="0" actId="20577"/>
          <ac:spMkLst>
            <pc:docMk/>
            <pc:sldMk cId="3815736340" sldId="278"/>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08246-4068-BC4D-8DD2-DECF3E3A504A}" type="datetimeFigureOut">
              <a:rPr lang="en-US" smtClean="0"/>
              <a:t>10/7/2024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A9BF0-4766-164F-AE9E-F86115032F2B}" type="slidenum">
              <a:rPr lang="en-US" smtClean="0"/>
              <a:t>‹#›</a:t>
            </a:fld>
            <a:endParaRPr lang="en-US"/>
          </a:p>
        </p:txBody>
      </p:sp>
    </p:spTree>
    <p:extLst>
      <p:ext uri="{BB962C8B-B14F-4D97-AF65-F5344CB8AC3E}">
        <p14:creationId xmlns:p14="http://schemas.microsoft.com/office/powerpoint/2010/main" val="73387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p>
            <a:fld id="{444FA04C-D7CF-4861-95F0-3F5ACF508755}" type="datetimeFigureOut">
              <a:rPr lang="en-US" dirty="0"/>
              <a:t>10/7/2024</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3859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B45B24B-F41A-4540-8EEC-C29B4F79802D}" type="datetimeFigureOut">
              <a:rPr lang="en-US" dirty="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769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dirty="0"/>
              <a:t>Click to edit Master title style</a:t>
            </a:r>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FBF989E-5397-49EE-B0F5-E72D9FFD7EC0}" type="datetimeFigureOut">
              <a:rPr lang="en-US" dirty="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95660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EE8AFE-A49F-3347-91BC-9E8CE1BCC4B4}" type="datetime1">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6996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423397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D6BC42F-EA91-460E-9436-9A6C9B1CB0C6}" type="datetimeFigureOut">
              <a:rPr lang="en-US" dirty="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6801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dirty="0"/>
              <a:t>Click to edit Master title style</a:t>
            </a:r>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823D4350-0632-4F67-B357-AFC21C62564D}" type="datetimeFigureOut">
              <a:rPr lang="en-US" dirty="0"/>
              <a:t>10/7/2024</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0669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7F31A35-803D-44FA-BA88-E6B5FB347587}" type="datetimeFigureOut">
              <a:rPr lang="en-US" dirty="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8881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4956CED-B3EE-49D9-9922-CBB48E543356}" type="datetimeFigureOut">
              <a:rPr lang="en-US" dirty="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91130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3F9237B0-CC05-45CB-9D8E-44851499E325}" type="datetimeFigureOut">
              <a:rPr lang="en-US" dirty="0"/>
              <a:t>10/7/2024</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2401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dirty="0"/>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5501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dirty="0"/>
              <a:t>Click to edit Master title style</a:t>
            </a:r>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6F6AA2A1-C9A8-42DC-AF5F-29D58FE3A81E}" type="datetimeFigureOut">
              <a:rPr lang="en-US" dirty="0"/>
              <a:t>10/7/2024</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95764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dirty="0"/>
              <a:t>Click to edit Master title style</a:t>
            </a:r>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18FC28B6-2144-4760-B3DF-18C646FA52B1}" type="datetimeFigureOut">
              <a:rPr lang="en-US" dirty="0"/>
              <a:t>10/7/2024</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7278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251F38EA-B09F-4C97-9264-D1353869D1EA}" type="datetimeFigureOut">
              <a:rPr lang="en-US" dirty="0"/>
              <a:t>10/7/2024</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2843713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hf sldNum="0" hdr="0" ftr="0" dt="0"/>
  <p:txStyles>
    <p:titleStyle>
      <a:lvl1pPr algn="l" defTabSz="914400" rtl="0" eaLnBrk="1" latinLnBrk="0" hangingPunct="1">
        <a:lnSpc>
          <a:spcPct val="90000"/>
        </a:lnSpc>
        <a:spcBef>
          <a:spcPct val="0"/>
        </a:spcBef>
        <a:buNone/>
        <a:defRPr sz="4200" b="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mailto:Pwiltshire1963@gmail.com"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mp"/><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eguardian.com/media/2017/mar/10/jack-monroe-wins-twitter-libel-case-against-katie-hopkins" TargetMode="External"/><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help.instagram.com/354736791367645/how-can-i-make-sure-that-the-content-i-post-to-instagram-doesn%27t-violate-copyright-law%3F/?helpref=related_articles&amp;source_cms_id=126382350847838" TargetMode="External"/><Relationship Id="rId2" Type="http://schemas.openxmlformats.org/officeDocument/2006/relationships/hyperlink" Target="https://about.instagram.com/blog/announcements/updates-and-guidelines-for-including-music-in-video" TargetMode="External"/><Relationship Id="rId1" Type="http://schemas.openxmlformats.org/officeDocument/2006/relationships/slideLayout" Target="../slideLayouts/slideLayout2.xml"/><Relationship Id="rId4" Type="http://schemas.openxmlformats.org/officeDocument/2006/relationships/hyperlink" Target="https://www.alphr.com/add-music-instagra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clairemiller.net/blog/2013/01/a-great-big-list-of-foi-ideas/" TargetMode="External"/><Relationship Id="rId7" Type="http://schemas.openxmlformats.org/officeDocument/2006/relationships/hyperlink" Target="https://medium.com/behind-local-news-uk/how-a-simple-foi-request-resulted-in-having-to-appear-in-court-1a0b496e2638" TargetMode="External"/><Relationship Id="rId2" Type="http://schemas.openxmlformats.org/officeDocument/2006/relationships/hyperlink" Target="https://www.whatdotheyknow.com/" TargetMode="External"/><Relationship Id="rId1" Type="http://schemas.openxmlformats.org/officeDocument/2006/relationships/slideLayout" Target="../slideLayouts/slideLayout13.xml"/><Relationship Id="rId6" Type="http://schemas.openxmlformats.org/officeDocument/2006/relationships/hyperlink" Target="https://medium.com/behind-local-news-uk/local-democracy-reporting-making-the-most-of-foi-9aebb010238a" TargetMode="External"/><Relationship Id="rId5" Type="http://schemas.openxmlformats.org/officeDocument/2006/relationships/hyperlink" Target="https://davidhiggerson.wordpress.com/2017/06/04/foi-friday-stories-made-possible-thanks-to-the-law-politicians-keep-trying-to-kill/amp/" TargetMode="External"/><Relationship Id="rId4" Type="http://schemas.openxmlformats.org/officeDocument/2006/relationships/hyperlink" Target="http://www.foiman.com/" TargetMode="External"/><Relationship Id="rId9"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3CA49A-71DD-4E8D-8D00-0D000AB38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E8537E-57AF-43EA-8734-3C66AD724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2">
            <a:extLst>
              <a:ext uri="{FF2B5EF4-FFF2-40B4-BE49-F238E27FC236}">
                <a16:creationId xmlns:a16="http://schemas.microsoft.com/office/drawing/2014/main" id="{1DA8C18B-9C8E-47E6-BAEF-86331BC0A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73322" y="643467"/>
            <a:ext cx="4703818" cy="5571066"/>
          </a:xfrm>
        </p:spPr>
        <p:txBody>
          <a:bodyPr>
            <a:normAutofit/>
          </a:bodyPr>
          <a:lstStyle/>
          <a:p>
            <a:r>
              <a:rPr lang="en-GB" sz="7000"/>
              <a:t>Law basics</a:t>
            </a:r>
          </a:p>
        </p:txBody>
      </p:sp>
      <p:sp>
        <p:nvSpPr>
          <p:cNvPr id="4" name="Subtitle 3"/>
          <p:cNvSpPr>
            <a:spLocks noGrp="1"/>
          </p:cNvSpPr>
          <p:nvPr>
            <p:ph type="subTitle" idx="1"/>
          </p:nvPr>
        </p:nvSpPr>
        <p:spPr>
          <a:xfrm>
            <a:off x="1275735" y="643467"/>
            <a:ext cx="2033995" cy="5571066"/>
          </a:xfrm>
        </p:spPr>
        <p:txBody>
          <a:bodyPr vert="horz" lIns="91440" tIns="45720" rIns="91440" bIns="45720" rtlCol="0" anchor="ctr">
            <a:normAutofit/>
          </a:bodyPr>
          <a:lstStyle/>
          <a:p>
            <a:pPr algn="ctr"/>
            <a:r>
              <a:rPr lang="en-US">
                <a:solidFill>
                  <a:srgbClr val="FFFFFF"/>
                </a:solidFill>
              </a:rPr>
              <a:t>2024</a:t>
            </a:r>
          </a:p>
        </p:txBody>
      </p:sp>
    </p:spTree>
    <p:extLst>
      <p:ext uri="{BB962C8B-B14F-4D97-AF65-F5344CB8AC3E}">
        <p14:creationId xmlns:p14="http://schemas.microsoft.com/office/powerpoint/2010/main" val="3815736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Libel</a:t>
            </a:r>
          </a:p>
        </p:txBody>
      </p:sp>
      <p:sp>
        <p:nvSpPr>
          <p:cNvPr id="5" name="Content Placeholder 4"/>
          <p:cNvSpPr>
            <a:spLocks noGrp="1"/>
          </p:cNvSpPr>
          <p:nvPr>
            <p:ph idx="1"/>
          </p:nvPr>
        </p:nvSpPr>
        <p:spPr/>
        <p:txBody>
          <a:bodyPr vert="horz" lIns="91440" tIns="45720" rIns="91440" bIns="45720" rtlCol="0" anchor="t">
            <a:normAutofit/>
          </a:bodyPr>
          <a:lstStyle/>
          <a:p>
            <a:pPr marL="0" indent="0">
              <a:buNone/>
            </a:pPr>
            <a:r>
              <a:rPr lang="en-GB" dirty="0"/>
              <a:t>What is libel/defamation? A statement which could....</a:t>
            </a:r>
          </a:p>
          <a:p>
            <a:r>
              <a:rPr lang="en-GB" dirty="0"/>
              <a:t>Expose person to hatred, ridicule or contempt</a:t>
            </a:r>
          </a:p>
          <a:p>
            <a:r>
              <a:rPr lang="en-GB" dirty="0"/>
              <a:t>Cause person to be shunned or avoided</a:t>
            </a:r>
          </a:p>
          <a:p>
            <a:r>
              <a:rPr lang="en-GB" dirty="0"/>
              <a:t>Lower person in estimation of right-thinking members of society </a:t>
            </a:r>
          </a:p>
          <a:p>
            <a:r>
              <a:rPr lang="en-GB" sz="3200" b="1" dirty="0"/>
              <a:t>Disparage person in business, trade, office or profession</a:t>
            </a:r>
          </a:p>
          <a:p>
            <a:pPr marL="0" indent="0">
              <a:buNone/>
            </a:pPr>
            <a:r>
              <a:rPr lang="en-GB" dirty="0"/>
              <a:t>PLUS Must cause </a:t>
            </a:r>
            <a:r>
              <a:rPr lang="en-GB" sz="2400" i="1" dirty="0"/>
              <a:t>serious harm</a:t>
            </a:r>
          </a:p>
        </p:txBody>
      </p:sp>
    </p:spTree>
    <p:extLst>
      <p:ext uri="{BB962C8B-B14F-4D97-AF65-F5344CB8AC3E}">
        <p14:creationId xmlns:p14="http://schemas.microsoft.com/office/powerpoint/2010/main" val="3560561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Libel</a:t>
            </a:r>
          </a:p>
        </p:txBody>
      </p:sp>
      <p:sp>
        <p:nvSpPr>
          <p:cNvPr id="3" name="Content Placeholder 2"/>
          <p:cNvSpPr>
            <a:spLocks noGrp="1"/>
          </p:cNvSpPr>
          <p:nvPr>
            <p:ph idx="1"/>
          </p:nvPr>
        </p:nvSpPr>
        <p:spPr>
          <a:xfrm>
            <a:off x="467544" y="1772816"/>
            <a:ext cx="8229600" cy="4525963"/>
          </a:xfrm>
        </p:spPr>
        <p:txBody>
          <a:bodyPr vert="horz" lIns="91440" tIns="45720" rIns="91440" bIns="45720" rtlCol="0" anchor="t">
            <a:normAutofit/>
          </a:bodyPr>
          <a:lstStyle/>
          <a:p>
            <a:pPr marL="0" indent="0">
              <a:buNone/>
            </a:pPr>
            <a:r>
              <a:rPr lang="en-GB" dirty="0"/>
              <a:t>Legal action – the proof</a:t>
            </a:r>
          </a:p>
          <a:p>
            <a:r>
              <a:rPr lang="en-GB" dirty="0"/>
              <a:t>Defamation exists</a:t>
            </a:r>
          </a:p>
          <a:p>
            <a:r>
              <a:rPr lang="en-GB" dirty="0"/>
              <a:t>Identification – it may be reasonably understood to refer to person </a:t>
            </a:r>
          </a:p>
          <a:p>
            <a:r>
              <a:rPr lang="en-GB" dirty="0"/>
              <a:t>Publication to a third person – tweet seen by just 65 people = publication</a:t>
            </a:r>
          </a:p>
          <a:p>
            <a:pPr marL="0" indent="0">
              <a:buNone/>
            </a:pPr>
            <a:r>
              <a:rPr lang="en-GB" b="1" dirty="0"/>
              <a:t>Applies to print, radio, TV, film, video, online and plays.</a:t>
            </a:r>
          </a:p>
        </p:txBody>
      </p:sp>
    </p:spTree>
    <p:extLst>
      <p:ext uri="{BB962C8B-B14F-4D97-AF65-F5344CB8AC3E}">
        <p14:creationId xmlns:p14="http://schemas.microsoft.com/office/powerpoint/2010/main" val="26456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1670" y="1970838"/>
            <a:ext cx="3588531" cy="3432108"/>
          </a:xfrm>
        </p:spPr>
      </p:pic>
      <p:sp>
        <p:nvSpPr>
          <p:cNvPr id="5" name="TextBox 4"/>
          <p:cNvSpPr txBox="1"/>
          <p:nvPr/>
        </p:nvSpPr>
        <p:spPr>
          <a:xfrm>
            <a:off x="5652120" y="2456893"/>
            <a:ext cx="1836204" cy="2169825"/>
          </a:xfrm>
          <a:prstGeom prst="rect">
            <a:avLst/>
          </a:prstGeom>
          <a:noFill/>
        </p:spPr>
        <p:txBody>
          <a:bodyPr wrap="square" rtlCol="0">
            <a:spAutoFit/>
          </a:bodyPr>
          <a:lstStyle/>
          <a:p>
            <a:r>
              <a:rPr lang="en-US" sz="1350" b="1" dirty="0"/>
              <a:t>IS THE LIMIT </a:t>
            </a:r>
            <a:r>
              <a:rPr lang="is-IS" sz="1350" dirty="0"/>
              <a:t>…..</a:t>
            </a:r>
          </a:p>
          <a:p>
            <a:endParaRPr lang="is-IS" sz="1350" dirty="0"/>
          </a:p>
          <a:p>
            <a:endParaRPr lang="is-IS" sz="1350" dirty="0"/>
          </a:p>
          <a:p>
            <a:r>
              <a:rPr lang="is-IS" sz="1350" dirty="0"/>
              <a:t>IF A LIBELLOUS DESCRIPTION APPLIES TO FEWER THAN 30 PEOPLE, YOU MAY HAVE LIBELLED ALL OF THEM</a:t>
            </a:r>
            <a:endParaRPr lang="en-US" sz="1350" dirty="0"/>
          </a:p>
        </p:txBody>
      </p:sp>
      <p:sp>
        <p:nvSpPr>
          <p:cNvPr id="3" name="TextBox 2">
            <a:extLst>
              <a:ext uri="{FF2B5EF4-FFF2-40B4-BE49-F238E27FC236}">
                <a16:creationId xmlns:a16="http://schemas.microsoft.com/office/drawing/2014/main" id="{2AF5F6FD-67DB-4BF9-AD6F-9D6F0CFF5B21}"/>
              </a:ext>
            </a:extLst>
          </p:cNvPr>
          <p:cNvSpPr txBox="1"/>
          <p:nvPr/>
        </p:nvSpPr>
        <p:spPr>
          <a:xfrm>
            <a:off x="3248696" y="5840570"/>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You don't have to NAME someone to identify them</a:t>
            </a:r>
          </a:p>
        </p:txBody>
      </p:sp>
    </p:spTree>
    <p:extLst>
      <p:ext uri="{BB962C8B-B14F-4D97-AF65-F5344CB8AC3E}">
        <p14:creationId xmlns:p14="http://schemas.microsoft.com/office/powerpoint/2010/main" val="16516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916832"/>
            <a:ext cx="6378179" cy="102198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140968"/>
            <a:ext cx="5670630" cy="2331880"/>
          </a:xfrm>
          <a:prstGeom prst="rect">
            <a:avLst/>
          </a:prstGeom>
        </p:spPr>
      </p:pic>
      <p:sp>
        <p:nvSpPr>
          <p:cNvPr id="3" name="TextBox 2">
            <a:extLst>
              <a:ext uri="{FF2B5EF4-FFF2-40B4-BE49-F238E27FC236}">
                <a16:creationId xmlns:a16="http://schemas.microsoft.com/office/drawing/2014/main" id="{1EAF23DF-008B-3749-A17B-6A1D4814DBE6}"/>
              </a:ext>
            </a:extLst>
          </p:cNvPr>
          <p:cNvSpPr txBox="1"/>
          <p:nvPr/>
        </p:nvSpPr>
        <p:spPr>
          <a:xfrm>
            <a:off x="6660232" y="3501008"/>
            <a:ext cx="2251948" cy="1754326"/>
          </a:xfrm>
          <a:prstGeom prst="rect">
            <a:avLst/>
          </a:prstGeom>
          <a:solidFill>
            <a:srgbClr val="ED7D31"/>
          </a:solidFill>
        </p:spPr>
        <p:txBody>
          <a:bodyPr wrap="square" rtlCol="0">
            <a:spAutoFit/>
          </a:bodyPr>
          <a:lstStyle/>
          <a:p>
            <a:r>
              <a:rPr lang="en-US" dirty="0"/>
              <a:t>Take care also over juxtaposition: generic/stock pix or video next to story about specific individual</a:t>
            </a:r>
          </a:p>
        </p:txBody>
      </p:sp>
    </p:spTree>
    <p:extLst>
      <p:ext uri="{BB962C8B-B14F-4D97-AF65-F5344CB8AC3E}">
        <p14:creationId xmlns:p14="http://schemas.microsoft.com/office/powerpoint/2010/main" val="1239162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Libel</a:t>
            </a:r>
          </a:p>
        </p:txBody>
      </p:sp>
      <p:sp>
        <p:nvSpPr>
          <p:cNvPr id="3" name="Content Placeholder 2"/>
          <p:cNvSpPr>
            <a:spLocks noGrp="1"/>
          </p:cNvSpPr>
          <p:nvPr>
            <p:ph idx="1"/>
          </p:nvPr>
        </p:nvSpPr>
        <p:spPr/>
        <p:txBody>
          <a:bodyPr/>
          <a:lstStyle/>
          <a:p>
            <a:pPr marL="0" indent="0">
              <a:buNone/>
            </a:pPr>
            <a:r>
              <a:rPr lang="en-GB" dirty="0"/>
              <a:t>Defences</a:t>
            </a:r>
          </a:p>
          <a:p>
            <a:r>
              <a:rPr lang="en-GB" dirty="0"/>
              <a:t>Truth</a:t>
            </a:r>
          </a:p>
          <a:p>
            <a:r>
              <a:rPr lang="en-GB" dirty="0"/>
              <a:t>Privilege – absolute and qualified; right to reply</a:t>
            </a:r>
          </a:p>
          <a:p>
            <a:r>
              <a:rPr lang="en-GB" dirty="0"/>
              <a:t>Online comments – innocent publication</a:t>
            </a:r>
          </a:p>
          <a:p>
            <a:r>
              <a:rPr lang="en-GB" dirty="0"/>
              <a:t>Honest opinion</a:t>
            </a:r>
          </a:p>
          <a:p>
            <a:endParaRPr lang="en-GB" dirty="0"/>
          </a:p>
        </p:txBody>
      </p:sp>
    </p:spTree>
    <p:extLst>
      <p:ext uri="{BB962C8B-B14F-4D97-AF65-F5344CB8AC3E}">
        <p14:creationId xmlns:p14="http://schemas.microsoft.com/office/powerpoint/2010/main" val="411795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Libel – the truth defence: </a:t>
            </a:r>
            <a:r>
              <a:rPr lang="en-GB" dirty="0" err="1"/>
              <a:t>Plebgate</a:t>
            </a:r>
            <a:endParaRPr lang="en-GB" dirty="0"/>
          </a:p>
        </p:txBody>
      </p:sp>
      <p:pic>
        <p:nvPicPr>
          <p:cNvPr id="5" name="Picture 5" descr="A close up of a newspaper&#10;&#10;Description generated with high confidence">
            <a:extLst>
              <a:ext uri="{FF2B5EF4-FFF2-40B4-BE49-F238E27FC236}">
                <a16:creationId xmlns:a16="http://schemas.microsoft.com/office/drawing/2014/main" id="{0E314836-FC3C-42CC-A4F6-61009BA7AEC4}"/>
              </a:ext>
            </a:extLst>
          </p:cNvPr>
          <p:cNvPicPr>
            <a:picLocks noGrp="1" noChangeAspect="1"/>
          </p:cNvPicPr>
          <p:nvPr>
            <p:ph idx="1"/>
          </p:nvPr>
        </p:nvPicPr>
        <p:blipFill>
          <a:blip r:embed="rId2"/>
          <a:stretch>
            <a:fillRect/>
          </a:stretch>
        </p:blipFill>
        <p:spPr>
          <a:xfrm>
            <a:off x="619739" y="1944323"/>
            <a:ext cx="3107142" cy="4050792"/>
          </a:xfrm>
        </p:spPr>
      </p:pic>
      <p:pic>
        <p:nvPicPr>
          <p:cNvPr id="7" name="Picture 7" descr="A screenshot of a cell phone&#10;&#10;Description generated with high confidence">
            <a:extLst>
              <a:ext uri="{FF2B5EF4-FFF2-40B4-BE49-F238E27FC236}">
                <a16:creationId xmlns:a16="http://schemas.microsoft.com/office/drawing/2014/main" id="{05855B65-BE9B-4E38-8DBF-F5E444E5F3E9}"/>
              </a:ext>
            </a:extLst>
          </p:cNvPr>
          <p:cNvPicPr>
            <a:picLocks noChangeAspect="1"/>
          </p:cNvPicPr>
          <p:nvPr/>
        </p:nvPicPr>
        <p:blipFill>
          <a:blip r:embed="rId3"/>
          <a:stretch>
            <a:fillRect/>
          </a:stretch>
        </p:blipFill>
        <p:spPr>
          <a:xfrm>
            <a:off x="3997281" y="2338377"/>
            <a:ext cx="4924558" cy="1424614"/>
          </a:xfrm>
          <a:prstGeom prst="rect">
            <a:avLst/>
          </a:prstGeom>
        </p:spPr>
      </p:pic>
      <p:sp>
        <p:nvSpPr>
          <p:cNvPr id="9" name="TextBox 8">
            <a:extLst>
              <a:ext uri="{FF2B5EF4-FFF2-40B4-BE49-F238E27FC236}">
                <a16:creationId xmlns:a16="http://schemas.microsoft.com/office/drawing/2014/main" id="{DCC7C4F6-AC2F-44F3-AA06-77D1B95CB011}"/>
              </a:ext>
            </a:extLst>
          </p:cNvPr>
          <p:cNvSpPr txBox="1"/>
          <p:nvPr/>
        </p:nvSpPr>
        <p:spPr>
          <a:xfrm>
            <a:off x="4649273" y="4134118"/>
            <a:ext cx="2743199" cy="1477328"/>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Truth </a:t>
            </a:r>
            <a:r>
              <a:rPr lang="en-US" dirty="0" err="1"/>
              <a:t>defence</a:t>
            </a:r>
            <a:r>
              <a:rPr lang="en-US" dirty="0"/>
              <a:t>: being able to prove what you reported was true, on the balance of probabilities</a:t>
            </a:r>
          </a:p>
        </p:txBody>
      </p:sp>
    </p:spTree>
    <p:extLst>
      <p:ext uri="{BB962C8B-B14F-4D97-AF65-F5344CB8AC3E}">
        <p14:creationId xmlns:p14="http://schemas.microsoft.com/office/powerpoint/2010/main" val="171474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7C09-1367-4317-B91A-768D89607FD6}"/>
              </a:ext>
            </a:extLst>
          </p:cNvPr>
          <p:cNvSpPr>
            <a:spLocks noGrp="1"/>
          </p:cNvSpPr>
          <p:nvPr>
            <p:ph type="title"/>
          </p:nvPr>
        </p:nvSpPr>
        <p:spPr/>
        <p:txBody>
          <a:bodyPr/>
          <a:lstStyle/>
          <a:p>
            <a:r>
              <a:rPr lang="en-US" dirty="0" err="1"/>
              <a:t>ANd</a:t>
            </a:r>
            <a:r>
              <a:rPr lang="en-US" dirty="0"/>
              <a:t> this one...</a:t>
            </a:r>
            <a:endParaRPr lang="en-US" dirty="0">
              <a:latin typeface="Rockwell Condensed"/>
            </a:endParaRPr>
          </a:p>
        </p:txBody>
      </p:sp>
      <p:pic>
        <p:nvPicPr>
          <p:cNvPr id="4" name="Picture 4">
            <a:extLst>
              <a:ext uri="{FF2B5EF4-FFF2-40B4-BE49-F238E27FC236}">
                <a16:creationId xmlns:a16="http://schemas.microsoft.com/office/drawing/2014/main" id="{06642011-DAE3-45CB-AE94-4D94C83246C4}"/>
              </a:ext>
            </a:extLst>
          </p:cNvPr>
          <p:cNvPicPr>
            <a:picLocks noGrp="1" noChangeAspect="1"/>
          </p:cNvPicPr>
          <p:nvPr>
            <p:ph idx="1"/>
          </p:nvPr>
        </p:nvPicPr>
        <p:blipFill>
          <a:blip r:embed="rId2"/>
          <a:stretch>
            <a:fillRect/>
          </a:stretch>
        </p:blipFill>
        <p:spPr>
          <a:xfrm>
            <a:off x="2310601" y="2121408"/>
            <a:ext cx="4522797" cy="4050792"/>
          </a:xfrm>
        </p:spPr>
      </p:pic>
    </p:spTree>
    <p:extLst>
      <p:ext uri="{BB962C8B-B14F-4D97-AF65-F5344CB8AC3E}">
        <p14:creationId xmlns:p14="http://schemas.microsoft.com/office/powerpoint/2010/main" val="278515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F2C0-520A-4735-93F2-7284C5D75F31}"/>
              </a:ext>
            </a:extLst>
          </p:cNvPr>
          <p:cNvSpPr>
            <a:spLocks noGrp="1"/>
          </p:cNvSpPr>
          <p:nvPr>
            <p:ph type="title"/>
          </p:nvPr>
        </p:nvSpPr>
        <p:spPr/>
        <p:txBody>
          <a:bodyPr/>
          <a:lstStyle/>
          <a:p>
            <a:r>
              <a:rPr lang="en-US" dirty="0"/>
              <a:t>And this one</a:t>
            </a:r>
            <a:endParaRPr lang="en-US" dirty="0">
              <a:latin typeface="Rockwell Condensed"/>
            </a:endParaRPr>
          </a:p>
        </p:txBody>
      </p:sp>
      <p:sp>
        <p:nvSpPr>
          <p:cNvPr id="3" name="TextBox 2">
            <a:extLst>
              <a:ext uri="{FF2B5EF4-FFF2-40B4-BE49-F238E27FC236}">
                <a16:creationId xmlns:a16="http://schemas.microsoft.com/office/drawing/2014/main" id="{436123C1-39D4-4E03-BC22-E44EB17C6CF7}"/>
              </a:ext>
            </a:extLst>
          </p:cNvPr>
          <p:cNvSpPr txBox="1"/>
          <p:nvPr/>
        </p:nvSpPr>
        <p:spPr>
          <a:xfrm>
            <a:off x="5531817" y="195229"/>
            <a:ext cx="27431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Rebecca Vardy sued Coleen Rooney over allegations she leaked private info to media – and lost</a:t>
            </a:r>
          </a:p>
          <a:p>
            <a:endParaRPr lang="en-US" dirty="0"/>
          </a:p>
        </p:txBody>
      </p:sp>
      <p:pic>
        <p:nvPicPr>
          <p:cNvPr id="7" name="Picture 7">
            <a:extLst>
              <a:ext uri="{FF2B5EF4-FFF2-40B4-BE49-F238E27FC236}">
                <a16:creationId xmlns:a16="http://schemas.microsoft.com/office/drawing/2014/main" id="{EB2FEBD5-F9E8-7A75-B239-75E0221B8302}"/>
              </a:ext>
            </a:extLst>
          </p:cNvPr>
          <p:cNvPicPr>
            <a:picLocks noGrp="1" noChangeAspect="1"/>
          </p:cNvPicPr>
          <p:nvPr>
            <p:ph idx="1"/>
          </p:nvPr>
        </p:nvPicPr>
        <p:blipFill>
          <a:blip r:embed="rId2"/>
          <a:stretch>
            <a:fillRect/>
          </a:stretch>
        </p:blipFill>
        <p:spPr>
          <a:xfrm>
            <a:off x="2123504" y="2121408"/>
            <a:ext cx="4896992" cy="4050792"/>
          </a:xfrm>
        </p:spPr>
      </p:pic>
    </p:spTree>
    <p:extLst>
      <p:ext uri="{BB962C8B-B14F-4D97-AF65-F5344CB8AC3E}">
        <p14:creationId xmlns:p14="http://schemas.microsoft.com/office/powerpoint/2010/main" val="38135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38C26-3726-DE6B-4E13-EB27E0F7E26F}"/>
              </a:ext>
            </a:extLst>
          </p:cNvPr>
          <p:cNvSpPr>
            <a:spLocks noGrp="1"/>
          </p:cNvSpPr>
          <p:nvPr>
            <p:ph type="title"/>
          </p:nvPr>
        </p:nvSpPr>
        <p:spPr/>
        <p:txBody>
          <a:bodyPr/>
          <a:lstStyle/>
          <a:p>
            <a:r>
              <a:rPr lang="en-US" dirty="0"/>
              <a:t>And what about these?</a:t>
            </a:r>
            <a:endParaRPr lang="en-US" dirty="0">
              <a:latin typeface="Rockwell Condensed"/>
            </a:endParaRPr>
          </a:p>
        </p:txBody>
      </p:sp>
      <p:pic>
        <p:nvPicPr>
          <p:cNvPr id="4" name="Content Placeholder 3" descr="A person in sunglasses and a person in a suit&#10;&#10;Description automatically generated">
            <a:extLst>
              <a:ext uri="{FF2B5EF4-FFF2-40B4-BE49-F238E27FC236}">
                <a16:creationId xmlns:a16="http://schemas.microsoft.com/office/drawing/2014/main" id="{451716EC-2E7E-61B3-4EF9-A1912236F928}"/>
              </a:ext>
            </a:extLst>
          </p:cNvPr>
          <p:cNvPicPr>
            <a:picLocks noGrp="1" noChangeAspect="1"/>
          </p:cNvPicPr>
          <p:nvPr>
            <p:ph idx="1"/>
          </p:nvPr>
        </p:nvPicPr>
        <p:blipFill>
          <a:blip r:embed="rId2"/>
          <a:stretch>
            <a:fillRect/>
          </a:stretch>
        </p:blipFill>
        <p:spPr>
          <a:xfrm>
            <a:off x="362221" y="2066917"/>
            <a:ext cx="2826893" cy="2088283"/>
          </a:xfrm>
        </p:spPr>
      </p:pic>
      <p:sp>
        <p:nvSpPr>
          <p:cNvPr id="5" name="TextBox 4">
            <a:extLst>
              <a:ext uri="{FF2B5EF4-FFF2-40B4-BE49-F238E27FC236}">
                <a16:creationId xmlns:a16="http://schemas.microsoft.com/office/drawing/2014/main" id="{8A632671-EA19-50DB-9D8F-CF5F15537694}"/>
              </a:ext>
            </a:extLst>
          </p:cNvPr>
          <p:cNvSpPr txBox="1"/>
          <p:nvPr/>
        </p:nvSpPr>
        <p:spPr>
          <a:xfrm>
            <a:off x="6247857" y="2115160"/>
            <a:ext cx="261954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dirty="0"/>
              <a:t>Accuracy</a:t>
            </a:r>
          </a:p>
          <a:p>
            <a:pPr marL="285750" indent="-285750">
              <a:buFont typeface="Arial"/>
              <a:buChar char="•"/>
            </a:pPr>
            <a:r>
              <a:rPr lang="en-US" dirty="0"/>
              <a:t>Libel</a:t>
            </a:r>
          </a:p>
          <a:p>
            <a:pPr marL="285750" indent="-285750">
              <a:buFont typeface="Arial"/>
              <a:buChar char="•"/>
            </a:pPr>
            <a:r>
              <a:rPr lang="en-US" dirty="0"/>
              <a:t>Contempt</a:t>
            </a:r>
          </a:p>
          <a:p>
            <a:pPr marL="285750" indent="-285750">
              <a:buFont typeface="Arial"/>
              <a:buChar char="•"/>
            </a:pPr>
            <a:r>
              <a:rPr lang="en-US" dirty="0"/>
              <a:t>Privacy</a:t>
            </a:r>
          </a:p>
          <a:p>
            <a:pPr marL="285750" indent="-285750">
              <a:buFont typeface="Arial"/>
              <a:buChar char="•"/>
            </a:pPr>
            <a:r>
              <a:rPr lang="en-US" dirty="0"/>
              <a:t>Sex offence victims</a:t>
            </a:r>
          </a:p>
          <a:p>
            <a:r>
              <a:rPr lang="en-US" dirty="0"/>
              <a:t>You can't libel the dead</a:t>
            </a:r>
          </a:p>
        </p:txBody>
      </p:sp>
      <p:pic>
        <p:nvPicPr>
          <p:cNvPr id="3" name="Picture 2" descr="A close up of a person&amp;#39;s face&#10;&#10;Description automatically generated">
            <a:extLst>
              <a:ext uri="{FF2B5EF4-FFF2-40B4-BE49-F238E27FC236}">
                <a16:creationId xmlns:a16="http://schemas.microsoft.com/office/drawing/2014/main" id="{DCEA01ED-758F-4AC7-E21C-A22C76870D31}"/>
              </a:ext>
            </a:extLst>
          </p:cNvPr>
          <p:cNvPicPr>
            <a:picLocks noChangeAspect="1"/>
          </p:cNvPicPr>
          <p:nvPr/>
        </p:nvPicPr>
        <p:blipFill>
          <a:blip r:embed="rId3"/>
          <a:stretch>
            <a:fillRect/>
          </a:stretch>
        </p:blipFill>
        <p:spPr>
          <a:xfrm>
            <a:off x="1773444" y="4558311"/>
            <a:ext cx="3495633" cy="2005845"/>
          </a:xfrm>
          <a:prstGeom prst="rect">
            <a:avLst/>
          </a:prstGeom>
        </p:spPr>
      </p:pic>
      <p:pic>
        <p:nvPicPr>
          <p:cNvPr id="6" name="Picture 5" descr="A person with white hair&#10;&#10;Description automatically generated">
            <a:extLst>
              <a:ext uri="{FF2B5EF4-FFF2-40B4-BE49-F238E27FC236}">
                <a16:creationId xmlns:a16="http://schemas.microsoft.com/office/drawing/2014/main" id="{756B5FD0-D510-2F71-AC00-35C59CCDA8F7}"/>
              </a:ext>
            </a:extLst>
          </p:cNvPr>
          <p:cNvPicPr>
            <a:picLocks noChangeAspect="1"/>
          </p:cNvPicPr>
          <p:nvPr/>
        </p:nvPicPr>
        <p:blipFill>
          <a:blip r:embed="rId4"/>
          <a:stretch>
            <a:fillRect/>
          </a:stretch>
        </p:blipFill>
        <p:spPr>
          <a:xfrm>
            <a:off x="3331953" y="2063408"/>
            <a:ext cx="2782020" cy="2084203"/>
          </a:xfrm>
          <a:prstGeom prst="rect">
            <a:avLst/>
          </a:prstGeom>
        </p:spPr>
      </p:pic>
    </p:spTree>
    <p:extLst>
      <p:ext uri="{BB962C8B-B14F-4D97-AF65-F5344CB8AC3E}">
        <p14:creationId xmlns:p14="http://schemas.microsoft.com/office/powerpoint/2010/main" val="10679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Privilege</a:t>
            </a:r>
          </a:p>
        </p:txBody>
      </p:sp>
      <p:sp>
        <p:nvSpPr>
          <p:cNvPr id="3" name="Content Placeholder 2"/>
          <p:cNvSpPr>
            <a:spLocks noGrp="1"/>
          </p:cNvSpPr>
          <p:nvPr>
            <p:ph idx="1"/>
          </p:nvPr>
        </p:nvSpPr>
        <p:spPr/>
        <p:txBody>
          <a:bodyPr>
            <a:normAutofit fontScale="92500" lnSpcReduction="10000"/>
          </a:bodyPr>
          <a:lstStyle/>
          <a:p>
            <a:pPr marL="0" indent="0">
              <a:buNone/>
            </a:pPr>
            <a:r>
              <a:rPr lang="en-GB" b="1" dirty="0"/>
              <a:t>Qualified privilege</a:t>
            </a:r>
          </a:p>
          <a:p>
            <a:r>
              <a:rPr lang="en-GB" dirty="0"/>
              <a:t>Council meetings and documents</a:t>
            </a:r>
          </a:p>
          <a:p>
            <a:r>
              <a:rPr lang="en-GB" dirty="0"/>
              <a:t>Legal documents</a:t>
            </a:r>
          </a:p>
          <a:p>
            <a:r>
              <a:rPr lang="en-GB" dirty="0"/>
              <a:t>Government reports</a:t>
            </a:r>
          </a:p>
          <a:p>
            <a:r>
              <a:rPr lang="en-GB" dirty="0"/>
              <a:t>Public meetings</a:t>
            </a:r>
          </a:p>
          <a:p>
            <a:r>
              <a:rPr lang="en-GB" dirty="0"/>
              <a:t>Parliament</a:t>
            </a:r>
          </a:p>
          <a:p>
            <a:r>
              <a:rPr lang="en-GB" dirty="0"/>
              <a:t>Official statements</a:t>
            </a:r>
          </a:p>
          <a:p>
            <a:r>
              <a:rPr lang="en-GB" dirty="0"/>
              <a:t>Press conferences</a:t>
            </a:r>
          </a:p>
          <a:p>
            <a:pPr marL="0" indent="0">
              <a:buNone/>
            </a:pPr>
            <a:r>
              <a:rPr lang="en-GB" b="1" dirty="0"/>
              <a:t>Must be fair and accurate, without malice and in the public interest</a:t>
            </a:r>
          </a:p>
          <a:p>
            <a:pPr marL="0" indent="0">
              <a:buNone/>
            </a:pPr>
            <a:r>
              <a:rPr lang="en-GB" b="1" dirty="0"/>
              <a:t>In most cases, must allow right to reply – explanation or contradiction (not protected by privilege)</a:t>
            </a:r>
          </a:p>
        </p:txBody>
      </p:sp>
      <p:sp>
        <p:nvSpPr>
          <p:cNvPr id="4" name="TextBox 3">
            <a:extLst>
              <a:ext uri="{FF2B5EF4-FFF2-40B4-BE49-F238E27FC236}">
                <a16:creationId xmlns:a16="http://schemas.microsoft.com/office/drawing/2014/main" id="{751CDD22-CFD6-4048-9ED8-D6501A9D67F2}"/>
              </a:ext>
            </a:extLst>
          </p:cNvPr>
          <p:cNvSpPr txBox="1"/>
          <p:nvPr/>
        </p:nvSpPr>
        <p:spPr>
          <a:xfrm>
            <a:off x="5724128" y="1556792"/>
            <a:ext cx="3027066" cy="2862322"/>
          </a:xfrm>
          <a:prstGeom prst="rect">
            <a:avLst/>
          </a:prstGeom>
          <a:solidFill>
            <a:srgbClr val="ED7D31"/>
          </a:solidFill>
        </p:spPr>
        <p:txBody>
          <a:bodyPr wrap="square" rtlCol="0">
            <a:spAutoFit/>
          </a:bodyPr>
          <a:lstStyle/>
          <a:p>
            <a:r>
              <a:rPr lang="en-US" b="1" dirty="0"/>
              <a:t>Remember</a:t>
            </a:r>
            <a:r>
              <a:rPr lang="en-US" dirty="0"/>
              <a:t>: no privilege </a:t>
            </a:r>
            <a:r>
              <a:rPr lang="en-US" i="1" dirty="0"/>
              <a:t>before</a:t>
            </a:r>
            <a:r>
              <a:rPr lang="en-US" dirty="0"/>
              <a:t> press conference if you’re sent speech/what will be said in advance; no privilege for leaked, unofficial documents; no privilege for off-the-record information from official sources; no privilege for response statements</a:t>
            </a:r>
          </a:p>
        </p:txBody>
      </p:sp>
    </p:spTree>
    <p:extLst>
      <p:ext uri="{BB962C8B-B14F-4D97-AF65-F5344CB8AC3E}">
        <p14:creationId xmlns:p14="http://schemas.microsoft.com/office/powerpoint/2010/main" val="80981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43226234-0611-476B-8B1A-FC5D51FA86EB}"/>
              </a:ext>
            </a:extLst>
          </p:cNvPr>
          <p:cNvSpPr>
            <a:spLocks noGrp="1"/>
          </p:cNvSpPr>
          <p:nvPr>
            <p:ph type="title"/>
          </p:nvPr>
        </p:nvSpPr>
        <p:spPr>
          <a:xfrm>
            <a:off x="482601" y="643466"/>
            <a:ext cx="2764734" cy="5528734"/>
          </a:xfrm>
        </p:spPr>
        <p:txBody>
          <a:bodyPr>
            <a:normAutofit/>
          </a:bodyPr>
          <a:lstStyle/>
          <a:p>
            <a:pPr algn="r"/>
            <a:r>
              <a:rPr lang="en-US" dirty="0">
                <a:solidFill>
                  <a:srgbClr val="FFFFFF"/>
                </a:solidFill>
              </a:rPr>
              <a:t>Who</a:t>
            </a:r>
            <a:r>
              <a:rPr lang="en-US" sz="4200" dirty="0">
                <a:solidFill>
                  <a:srgbClr val="FFFFFF"/>
                </a:solidFill>
              </a:rPr>
              <a:t> </a:t>
            </a:r>
            <a:r>
              <a:rPr lang="en-US" dirty="0">
                <a:solidFill>
                  <a:srgbClr val="FFFFFF"/>
                </a:solidFill>
              </a:rPr>
              <a:t>am I, who </a:t>
            </a:r>
            <a:r>
              <a:rPr lang="en-US" sz="4200" dirty="0">
                <a:solidFill>
                  <a:srgbClr val="FFFFFF"/>
                </a:solidFill>
              </a:rPr>
              <a:t>are you</a:t>
            </a:r>
            <a:br>
              <a:rPr lang="en-US" sz="4200" dirty="0"/>
            </a:br>
            <a:r>
              <a:rPr lang="en-US" sz="4200" dirty="0">
                <a:solidFill>
                  <a:srgbClr val="FFFFFF"/>
                </a:solidFill>
              </a:rPr>
              <a:t>– and what will we be doing?</a:t>
            </a:r>
          </a:p>
        </p:txBody>
      </p:sp>
      <p:sp>
        <p:nvSpPr>
          <p:cNvPr id="3" name="Content Placeholder 2">
            <a:extLst>
              <a:ext uri="{FF2B5EF4-FFF2-40B4-BE49-F238E27FC236}">
                <a16:creationId xmlns:a16="http://schemas.microsoft.com/office/drawing/2014/main" id="{DC899EF8-A10F-4058-A515-20962D9A2421}"/>
              </a:ext>
            </a:extLst>
          </p:cNvPr>
          <p:cNvSpPr>
            <a:spLocks noGrp="1"/>
          </p:cNvSpPr>
          <p:nvPr>
            <p:ph idx="1"/>
          </p:nvPr>
        </p:nvSpPr>
        <p:spPr>
          <a:xfrm>
            <a:off x="3790335" y="624615"/>
            <a:ext cx="4920284" cy="3824803"/>
          </a:xfrm>
        </p:spPr>
        <p:txBody>
          <a:bodyPr vert="horz" lIns="91440" tIns="45720" rIns="91440" bIns="45720" rtlCol="0" anchor="ctr">
            <a:normAutofit fontScale="92500" lnSpcReduction="20000"/>
          </a:bodyPr>
          <a:lstStyle/>
          <a:p>
            <a:r>
              <a:rPr lang="en-US" sz="2000"/>
              <a:t>Accuracy, fairness and balance AND subjective vs objective reporting</a:t>
            </a:r>
          </a:p>
          <a:p>
            <a:r>
              <a:rPr lang="en-US" sz="2000"/>
              <a:t>Libel</a:t>
            </a:r>
          </a:p>
          <a:p>
            <a:r>
              <a:rPr lang="en-US" sz="2000"/>
              <a:t>Copyright</a:t>
            </a:r>
          </a:p>
          <a:p>
            <a:r>
              <a:rPr lang="en-US" sz="2000"/>
              <a:t>Privacy</a:t>
            </a:r>
          </a:p>
          <a:p>
            <a:r>
              <a:rPr lang="en-US" sz="2000"/>
              <a:t>Confidentiality</a:t>
            </a:r>
          </a:p>
          <a:p>
            <a:r>
              <a:rPr lang="en-US" sz="2000"/>
              <a:t>Freedom of Information</a:t>
            </a:r>
          </a:p>
          <a:p>
            <a:r>
              <a:rPr lang="en-US" sz="2000"/>
              <a:t>Restrictions: contempt, sex offences, young people</a:t>
            </a:r>
          </a:p>
          <a:p>
            <a:r>
              <a:rPr lang="en-US" sz="2000"/>
              <a:t>Elections</a:t>
            </a:r>
          </a:p>
          <a:p>
            <a:r>
              <a:rPr lang="en-US" sz="2000"/>
              <a:t>Media rights</a:t>
            </a:r>
          </a:p>
          <a:p>
            <a:endParaRPr lang="en-US" sz="200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7EB1D6E0-8B42-406A-930A-9E80DBF3728B}"/>
              </a:ext>
            </a:extLst>
          </p:cNvPr>
          <p:cNvSpPr txBox="1"/>
          <p:nvPr/>
        </p:nvSpPr>
        <p:spPr>
          <a:xfrm>
            <a:off x="4308507" y="6333870"/>
            <a:ext cx="35335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5"/>
              </a:rPr>
              <a:t>Pwiltshire1963@gmail.com</a:t>
            </a:r>
            <a:endParaRPr lang="en-US" dirty="0"/>
          </a:p>
        </p:txBody>
      </p:sp>
      <p:pic>
        <p:nvPicPr>
          <p:cNvPr id="4" name="Picture 3" descr="A group of people posing for a photo&#10;&#10;Description automatically generated">
            <a:extLst>
              <a:ext uri="{FF2B5EF4-FFF2-40B4-BE49-F238E27FC236}">
                <a16:creationId xmlns:a16="http://schemas.microsoft.com/office/drawing/2014/main" id="{AA7917B4-329B-3A71-7D5C-FB676C474437}"/>
              </a:ext>
            </a:extLst>
          </p:cNvPr>
          <p:cNvPicPr>
            <a:picLocks noChangeAspect="1"/>
          </p:cNvPicPr>
          <p:nvPr/>
        </p:nvPicPr>
        <p:blipFill>
          <a:blip r:embed="rId6"/>
          <a:stretch>
            <a:fillRect/>
          </a:stretch>
        </p:blipFill>
        <p:spPr>
          <a:xfrm>
            <a:off x="4717914" y="4177796"/>
            <a:ext cx="2334640" cy="1821973"/>
          </a:xfrm>
          <a:prstGeom prst="rect">
            <a:avLst/>
          </a:prstGeom>
        </p:spPr>
      </p:pic>
    </p:spTree>
    <p:extLst>
      <p:ext uri="{BB962C8B-B14F-4D97-AF65-F5344CB8AC3E}">
        <p14:creationId xmlns:p14="http://schemas.microsoft.com/office/powerpoint/2010/main" val="31907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4C881-C156-442F-B016-0074E4EBEC59}"/>
              </a:ext>
            </a:extLst>
          </p:cNvPr>
          <p:cNvSpPr>
            <a:spLocks noGrp="1"/>
          </p:cNvSpPr>
          <p:nvPr>
            <p:ph type="title"/>
          </p:nvPr>
        </p:nvSpPr>
        <p:spPr/>
        <p:txBody>
          <a:bodyPr/>
          <a:lstStyle/>
          <a:p>
            <a:r>
              <a:rPr lang="en-US" dirty="0"/>
              <a:t>Qualified privilege: SU and sports bodies would be covered</a:t>
            </a:r>
          </a:p>
        </p:txBody>
      </p:sp>
      <p:pic>
        <p:nvPicPr>
          <p:cNvPr id="4" name="Picture 4" descr="A screenshot of a cell phone&#10;&#10;Description generated with very high confidence">
            <a:extLst>
              <a:ext uri="{FF2B5EF4-FFF2-40B4-BE49-F238E27FC236}">
                <a16:creationId xmlns:a16="http://schemas.microsoft.com/office/drawing/2014/main" id="{0984D27A-43C7-41D9-B585-6A2374CFDAB1}"/>
              </a:ext>
            </a:extLst>
          </p:cNvPr>
          <p:cNvPicPr>
            <a:picLocks noGrp="1" noChangeAspect="1"/>
          </p:cNvPicPr>
          <p:nvPr>
            <p:ph idx="1"/>
          </p:nvPr>
        </p:nvPicPr>
        <p:blipFill>
          <a:blip r:embed="rId2"/>
          <a:stretch>
            <a:fillRect/>
          </a:stretch>
        </p:blipFill>
        <p:spPr>
          <a:xfrm>
            <a:off x="685800" y="2527973"/>
            <a:ext cx="7772400" cy="3237662"/>
          </a:xfrm>
        </p:spPr>
      </p:pic>
    </p:spTree>
    <p:extLst>
      <p:ext uri="{BB962C8B-B14F-4D97-AF65-F5344CB8AC3E}">
        <p14:creationId xmlns:p14="http://schemas.microsoft.com/office/powerpoint/2010/main" val="422679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need to do here?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655529"/>
            <a:ext cx="4690864" cy="2565559"/>
          </a:xfrm>
        </p:spPr>
      </p:pic>
      <p:sp>
        <p:nvSpPr>
          <p:cNvPr id="5" name="TextBox 4"/>
          <p:cNvSpPr txBox="1"/>
          <p:nvPr/>
        </p:nvSpPr>
        <p:spPr>
          <a:xfrm>
            <a:off x="5508104" y="1655529"/>
            <a:ext cx="3178696" cy="3108543"/>
          </a:xfrm>
          <a:prstGeom prst="rect">
            <a:avLst/>
          </a:prstGeom>
          <a:noFill/>
        </p:spPr>
        <p:txBody>
          <a:bodyPr wrap="square" rtlCol="0">
            <a:spAutoFit/>
          </a:bodyPr>
          <a:lstStyle/>
          <a:p>
            <a:r>
              <a:rPr lang="en-US" sz="2800" dirty="0"/>
              <a:t>A takeaway in Oldfield Park used by thousands of students has been given a zero rating.  How can you cover this safely? </a:t>
            </a:r>
          </a:p>
        </p:txBody>
      </p:sp>
    </p:spTree>
    <p:extLst>
      <p:ext uri="{BB962C8B-B14F-4D97-AF65-F5344CB8AC3E}">
        <p14:creationId xmlns:p14="http://schemas.microsoft.com/office/powerpoint/2010/main" val="92979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need to do here?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655529"/>
            <a:ext cx="4690864" cy="2565559"/>
          </a:xfrm>
        </p:spPr>
      </p:pic>
      <p:sp>
        <p:nvSpPr>
          <p:cNvPr id="5" name="TextBox 4"/>
          <p:cNvSpPr txBox="1"/>
          <p:nvPr/>
        </p:nvSpPr>
        <p:spPr>
          <a:xfrm>
            <a:off x="5524203" y="1526740"/>
            <a:ext cx="3178696" cy="5262979"/>
          </a:xfrm>
          <a:prstGeom prst="rect">
            <a:avLst/>
          </a:prstGeom>
          <a:noFill/>
        </p:spPr>
        <p:txBody>
          <a:bodyPr wrap="square" rtlCol="0" anchor="t">
            <a:spAutoFit/>
          </a:bodyPr>
          <a:lstStyle/>
          <a:p>
            <a:r>
              <a:rPr lang="en-US" sz="2800" dirty="0"/>
              <a:t>What if the takeaway owner said: "This is hugely unfair. The kebab place next door has a 5 rating because the council is taking bribes from the bloke that runs it. I'm being </a:t>
            </a:r>
            <a:r>
              <a:rPr lang="en-US" sz="2800" dirty="0" err="1"/>
              <a:t>victimised</a:t>
            </a:r>
            <a:r>
              <a:rPr lang="en-US" sz="2800" dirty="0"/>
              <a:t>."</a:t>
            </a:r>
          </a:p>
        </p:txBody>
      </p:sp>
    </p:spTree>
    <p:extLst>
      <p:ext uri="{BB962C8B-B14F-4D97-AF65-F5344CB8AC3E}">
        <p14:creationId xmlns:p14="http://schemas.microsoft.com/office/powerpoint/2010/main" val="4228661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here</a:t>
            </a:r>
            <a:r>
              <a:rPr lang="is-IS" dirty="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2924944"/>
            <a:ext cx="3187700" cy="1155700"/>
          </a:xfrm>
        </p:spPr>
      </p:pic>
      <p:sp>
        <p:nvSpPr>
          <p:cNvPr id="5" name="TextBox 4"/>
          <p:cNvSpPr txBox="1"/>
          <p:nvPr/>
        </p:nvSpPr>
        <p:spPr>
          <a:xfrm>
            <a:off x="4231308" y="1916832"/>
            <a:ext cx="4013100" cy="3416320"/>
          </a:xfrm>
          <a:prstGeom prst="rect">
            <a:avLst/>
          </a:prstGeom>
          <a:noFill/>
        </p:spPr>
        <p:txBody>
          <a:bodyPr wrap="square" rtlCol="0">
            <a:spAutoFit/>
          </a:bodyPr>
          <a:lstStyle/>
          <a:p>
            <a:r>
              <a:rPr lang="en-US" sz="2400" dirty="0"/>
              <a:t>At the annual general meeting of the SU, the elected executive in charge of sport launches a furious attack on the </a:t>
            </a:r>
            <a:r>
              <a:rPr lang="en-US" sz="2400" dirty="0" err="1"/>
              <a:t>uni</a:t>
            </a:r>
            <a:r>
              <a:rPr lang="en-US" sz="2400" dirty="0"/>
              <a:t> rugby club, accusing it of encouraging sexism, dangerous levels of drinking and anti-social </a:t>
            </a:r>
            <a:r>
              <a:rPr lang="en-US" sz="2400" dirty="0" err="1"/>
              <a:t>behaviour</a:t>
            </a:r>
            <a:r>
              <a:rPr lang="en-US" sz="2400" dirty="0"/>
              <a:t>. </a:t>
            </a:r>
          </a:p>
          <a:p>
            <a:r>
              <a:rPr lang="en-US" sz="2400" dirty="0"/>
              <a:t>What do you need to do?</a:t>
            </a:r>
          </a:p>
        </p:txBody>
      </p:sp>
    </p:spTree>
    <p:extLst>
      <p:ext uri="{BB962C8B-B14F-4D97-AF65-F5344CB8AC3E}">
        <p14:creationId xmlns:p14="http://schemas.microsoft.com/office/powerpoint/2010/main" val="52061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Accuracy – public interest</a:t>
            </a:r>
          </a:p>
        </p:txBody>
      </p:sp>
      <p:sp>
        <p:nvSpPr>
          <p:cNvPr id="3" name="Content Placeholder 2"/>
          <p:cNvSpPr>
            <a:spLocks noGrp="1"/>
          </p:cNvSpPr>
          <p:nvPr>
            <p:ph idx="1"/>
          </p:nvPr>
        </p:nvSpPr>
        <p:spPr/>
        <p:txBody>
          <a:bodyPr vert="horz" anchor="t">
            <a:normAutofit/>
          </a:bodyPr>
          <a:lstStyle/>
          <a:p>
            <a:pPr marL="0" indent="0">
              <a:buNone/>
            </a:pPr>
            <a:r>
              <a:rPr lang="en-GB" sz="4000" b="1" dirty="0"/>
              <a:t>“Journalists should always try to put defamatory or damaging allegations to the subject if they intend to report them in the public interest.”</a:t>
            </a:r>
          </a:p>
          <a:p>
            <a:pPr marL="0" indent="0">
              <a:buNone/>
            </a:pPr>
            <a:r>
              <a:rPr lang="en-GB" dirty="0" err="1"/>
              <a:t>McNaes</a:t>
            </a:r>
            <a:r>
              <a:rPr lang="en-GB" dirty="0"/>
              <a:t> Essential Law for Journalists</a:t>
            </a:r>
          </a:p>
          <a:p>
            <a:pPr marL="0" indent="0">
              <a:buNone/>
            </a:pPr>
            <a:endParaRPr lang="en-US" dirty="0">
              <a:latin typeface="Georgia" charset="0"/>
            </a:endParaRPr>
          </a:p>
        </p:txBody>
      </p:sp>
      <p:sp>
        <p:nvSpPr>
          <p:cNvPr id="4" name="TextBox 3">
            <a:extLst>
              <a:ext uri="{FF2B5EF4-FFF2-40B4-BE49-F238E27FC236}">
                <a16:creationId xmlns:a16="http://schemas.microsoft.com/office/drawing/2014/main" id="{B52A8D4A-AC27-487A-9782-8A9F4DCC39D4}"/>
              </a:ext>
            </a:extLst>
          </p:cNvPr>
          <p:cNvSpPr txBox="1"/>
          <p:nvPr/>
        </p:nvSpPr>
        <p:spPr>
          <a:xfrm>
            <a:off x="635591" y="5663485"/>
            <a:ext cx="7608937" cy="646331"/>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ALWAYS: keep your notes/recordings of interviews; keep an audit trail of efforts to get responses </a:t>
            </a:r>
          </a:p>
        </p:txBody>
      </p:sp>
    </p:spTree>
    <p:extLst>
      <p:ext uri="{BB962C8B-B14F-4D97-AF65-F5344CB8AC3E}">
        <p14:creationId xmlns:p14="http://schemas.microsoft.com/office/powerpoint/2010/main" val="852295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482601" y="643466"/>
            <a:ext cx="2764734" cy="5528734"/>
          </a:xfrm>
        </p:spPr>
        <p:txBody>
          <a:bodyPr>
            <a:normAutofit/>
          </a:bodyPr>
          <a:lstStyle/>
          <a:p>
            <a:pPr algn="r"/>
            <a:r>
              <a:rPr lang="en-GB" sz="4200">
                <a:solidFill>
                  <a:srgbClr val="FFFFFF"/>
                </a:solidFill>
              </a:rPr>
              <a:t>Libel question</a:t>
            </a:r>
          </a:p>
        </p:txBody>
      </p:sp>
      <p:sp>
        <p:nvSpPr>
          <p:cNvPr id="3" name="Content Placeholder 2"/>
          <p:cNvSpPr>
            <a:spLocks noGrp="1"/>
          </p:cNvSpPr>
          <p:nvPr>
            <p:ph idx="1"/>
          </p:nvPr>
        </p:nvSpPr>
        <p:spPr>
          <a:xfrm>
            <a:off x="3790335" y="599768"/>
            <a:ext cx="4555850" cy="5572432"/>
          </a:xfrm>
        </p:spPr>
        <p:txBody>
          <a:bodyPr anchor="ctr">
            <a:normAutofit/>
          </a:bodyPr>
          <a:lstStyle/>
          <a:p>
            <a:pPr marL="0" indent="0">
              <a:buNone/>
            </a:pPr>
            <a:r>
              <a:rPr lang="en-GB" sz="2000" b="1"/>
              <a:t>“We’ve totally transformed the pub. When we took over it was a right dump, and very poorly-run. We’ve got rid of all the under-age drinking now and it’s a different place,” </a:t>
            </a:r>
            <a:r>
              <a:rPr lang="en-GB" sz="2000"/>
              <a:t>said new pub landlord Fred </a:t>
            </a:r>
            <a:r>
              <a:rPr lang="en-GB" sz="2000" err="1"/>
              <a:t>Bloggs</a:t>
            </a:r>
            <a:r>
              <a:rPr lang="en-GB" sz="2000"/>
              <a:t>.</a:t>
            </a:r>
          </a:p>
          <a:p>
            <a:r>
              <a:rPr lang="en-GB" sz="2000"/>
              <a:t>What would you need to take out?</a:t>
            </a:r>
          </a:p>
          <a:p>
            <a:endParaRPr lang="en-GB" sz="200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3243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00496EC4-25F3-3C4B-8314-0448BF42ACEA}"/>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Defamation: web comments</a:t>
            </a:r>
          </a:p>
        </p:txBody>
      </p:sp>
      <p:sp>
        <p:nvSpPr>
          <p:cNvPr id="3" name="Content Placeholder 2">
            <a:extLst>
              <a:ext uri="{FF2B5EF4-FFF2-40B4-BE49-F238E27FC236}">
                <a16:creationId xmlns:a16="http://schemas.microsoft.com/office/drawing/2014/main" id="{14BBE430-1BE1-5F41-9587-5012723F4553}"/>
              </a:ext>
            </a:extLst>
          </p:cNvPr>
          <p:cNvSpPr>
            <a:spLocks noGrp="1"/>
          </p:cNvSpPr>
          <p:nvPr>
            <p:ph idx="1"/>
          </p:nvPr>
        </p:nvSpPr>
        <p:spPr>
          <a:xfrm>
            <a:off x="3790335" y="599768"/>
            <a:ext cx="4555850" cy="5572432"/>
          </a:xfrm>
        </p:spPr>
        <p:txBody>
          <a:bodyPr vert="horz" lIns="91440" tIns="45720" rIns="91440" bIns="45720" rtlCol="0" anchor="ctr">
            <a:normAutofit/>
          </a:bodyPr>
          <a:lstStyle/>
          <a:p>
            <a:r>
              <a:rPr lang="en-US" sz="1700"/>
              <a:t>Publisher protected by </a:t>
            </a:r>
            <a:r>
              <a:rPr lang="en-US" sz="1700" b="1"/>
              <a:t>Section 1 of Defamation Act 1996 </a:t>
            </a:r>
            <a:r>
              <a:rPr lang="en-US" sz="1700"/>
              <a:t>against action over defamatory statements made by members of public; strengthened by Section 5 of Defamation Act 2013; also protection from </a:t>
            </a:r>
            <a:r>
              <a:rPr lang="en-US" sz="1700" b="1"/>
              <a:t>Regulation 19 of the EU’s Electronic Commerce Regulations</a:t>
            </a:r>
          </a:p>
          <a:p>
            <a:r>
              <a:rPr lang="en-US" sz="1700"/>
              <a:t>Regulation 19 protection means publisher/operator must act ‘expeditiously’ to correct/remove material, or to disable public access when told about comment</a:t>
            </a:r>
          </a:p>
          <a:p>
            <a:r>
              <a:rPr lang="en-US" sz="1700"/>
              <a:t>1996 Act says publishers must take </a:t>
            </a:r>
            <a:r>
              <a:rPr lang="en-US" sz="1700" b="1"/>
              <a:t>‘reasonable care’ </a:t>
            </a:r>
            <a:r>
              <a:rPr lang="en-US" sz="1700"/>
              <a:t>over material written/posted by anyone other than editor, author or publisher; this may mean that if website moderates comments </a:t>
            </a:r>
            <a:r>
              <a:rPr lang="en-US" sz="1700" i="1"/>
              <a:t>before</a:t>
            </a:r>
            <a:r>
              <a:rPr lang="en-US" sz="1700"/>
              <a:t> publication, libel may succeed; it means they have to remove or correct </a:t>
            </a:r>
            <a:r>
              <a:rPr lang="en-US" sz="1700" err="1"/>
              <a:t>libellous</a:t>
            </a:r>
            <a:r>
              <a:rPr lang="en-US" sz="1700"/>
              <a:t> material quickly</a:t>
            </a:r>
          </a:p>
          <a:p>
            <a:endParaRPr lang="en-US" sz="1700"/>
          </a:p>
        </p:txBody>
      </p:sp>
      <p:sp>
        <p:nvSpPr>
          <p:cNvPr id="27" name="Oval 26">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40833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482601" y="643466"/>
            <a:ext cx="2764734" cy="5528734"/>
          </a:xfrm>
        </p:spPr>
        <p:txBody>
          <a:bodyPr>
            <a:normAutofit/>
          </a:bodyPr>
          <a:lstStyle/>
          <a:p>
            <a:pPr algn="r"/>
            <a:r>
              <a:rPr lang="en-GB" sz="4200">
                <a:solidFill>
                  <a:srgbClr val="FFFFFF"/>
                </a:solidFill>
              </a:rPr>
              <a:t>Libel – alarm bells</a:t>
            </a:r>
          </a:p>
        </p:txBody>
      </p:sp>
      <p:sp>
        <p:nvSpPr>
          <p:cNvPr id="3" name="Content Placeholder 2"/>
          <p:cNvSpPr>
            <a:spLocks noGrp="1"/>
          </p:cNvSpPr>
          <p:nvPr>
            <p:ph idx="1"/>
          </p:nvPr>
        </p:nvSpPr>
        <p:spPr>
          <a:xfrm>
            <a:off x="3790335" y="599768"/>
            <a:ext cx="4555850" cy="5572432"/>
          </a:xfrm>
        </p:spPr>
        <p:txBody>
          <a:bodyPr anchor="ctr">
            <a:normAutofit/>
          </a:bodyPr>
          <a:lstStyle/>
          <a:p>
            <a:r>
              <a:rPr lang="en-GB" sz="2000" err="1"/>
              <a:t>Secondhand</a:t>
            </a:r>
            <a:r>
              <a:rPr lang="en-GB" sz="2000"/>
              <a:t> information – is it true? More importantly, can you prove it? Do I have a defence?</a:t>
            </a:r>
          </a:p>
          <a:p>
            <a:r>
              <a:rPr lang="en-GB" sz="2000"/>
              <a:t>Use of file </a:t>
            </a:r>
            <a:r>
              <a:rPr lang="en-GB" sz="2000" err="1"/>
              <a:t>pix</a:t>
            </a:r>
            <a:r>
              <a:rPr lang="en-GB" sz="2000"/>
              <a:t> to illustrate stories, and juxtaposition; make sure you use the </a:t>
            </a:r>
            <a:r>
              <a:rPr lang="en-GB" sz="2000" b="1"/>
              <a:t>right</a:t>
            </a:r>
            <a:r>
              <a:rPr lang="en-GB" sz="2000"/>
              <a:t> headshot</a:t>
            </a:r>
          </a:p>
          <a:p>
            <a:r>
              <a:rPr lang="en-GB" sz="2000"/>
              <a:t>Quoting opinions – ‘it’s him saying it, not us’</a:t>
            </a:r>
          </a:p>
          <a:p>
            <a:r>
              <a:rPr lang="en-GB" sz="2000"/>
              <a:t>‘Allegedly’ isn’t enough</a:t>
            </a:r>
          </a:p>
          <a:p>
            <a:r>
              <a:rPr lang="en-GB" sz="2000"/>
              <a:t>Anything to do with alcohol, or finances</a:t>
            </a:r>
          </a:p>
          <a:p>
            <a:r>
              <a:rPr lang="en-GB" sz="2000" b="1"/>
              <a:t>Anything that questions the integrity or professionalism or professional ability of someone with a reputation to defend</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89860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7791-1125-4765-A43C-7B9FD0971990}"/>
              </a:ext>
            </a:extLst>
          </p:cNvPr>
          <p:cNvSpPr>
            <a:spLocks noGrp="1"/>
          </p:cNvSpPr>
          <p:nvPr>
            <p:ph type="title"/>
          </p:nvPr>
        </p:nvSpPr>
        <p:spPr/>
        <p:txBody>
          <a:bodyPr/>
          <a:lstStyle/>
          <a:p>
            <a:r>
              <a:rPr lang="en-US" dirty="0"/>
              <a:t>Libel: honest opinion</a:t>
            </a:r>
          </a:p>
        </p:txBody>
      </p:sp>
      <p:pic>
        <p:nvPicPr>
          <p:cNvPr id="6" name="Content Placeholder 5" descr="A screenshot of a music website&#10;&#10;Description automatically generated">
            <a:extLst>
              <a:ext uri="{FF2B5EF4-FFF2-40B4-BE49-F238E27FC236}">
                <a16:creationId xmlns:a16="http://schemas.microsoft.com/office/drawing/2014/main" id="{C6BC4D54-5D65-6C84-722A-F5A9E8428467}"/>
              </a:ext>
            </a:extLst>
          </p:cNvPr>
          <p:cNvPicPr>
            <a:picLocks noGrp="1" noChangeAspect="1"/>
          </p:cNvPicPr>
          <p:nvPr>
            <p:ph idx="1"/>
          </p:nvPr>
        </p:nvPicPr>
        <p:blipFill>
          <a:blip r:embed="rId2"/>
          <a:stretch>
            <a:fillRect/>
          </a:stretch>
        </p:blipFill>
        <p:spPr>
          <a:xfrm>
            <a:off x="1982093" y="2121408"/>
            <a:ext cx="5179813" cy="4050792"/>
          </a:xfrm>
        </p:spPr>
      </p:pic>
    </p:spTree>
    <p:extLst>
      <p:ext uri="{BB962C8B-B14F-4D97-AF65-F5344CB8AC3E}">
        <p14:creationId xmlns:p14="http://schemas.microsoft.com/office/powerpoint/2010/main" val="3280788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Libel – honest opinion</a:t>
            </a:r>
          </a:p>
        </p:txBody>
      </p:sp>
      <p:sp>
        <p:nvSpPr>
          <p:cNvPr id="3" name="Content Placeholder 2"/>
          <p:cNvSpPr>
            <a:spLocks noGrp="1"/>
          </p:cNvSpPr>
          <p:nvPr>
            <p:ph idx="1"/>
          </p:nvPr>
        </p:nvSpPr>
        <p:spPr/>
        <p:txBody>
          <a:bodyPr>
            <a:normAutofit fontScale="92500" lnSpcReduction="20000"/>
          </a:bodyPr>
          <a:lstStyle/>
          <a:p>
            <a:r>
              <a:rPr lang="en-GB" sz="3600" b="1" dirty="0"/>
              <a:t>Applies to comment pieces – not factual reporting</a:t>
            </a:r>
          </a:p>
          <a:p>
            <a:pPr lvl="0">
              <a:buClr>
                <a:srgbClr val="D16349"/>
              </a:buClr>
            </a:pPr>
            <a:r>
              <a:rPr lang="en-GB" sz="3300" dirty="0">
                <a:solidFill>
                  <a:prstClr val="black"/>
                </a:solidFill>
              </a:rPr>
              <a:t>Must be honestly-held, or capable of being held by honest person in possession of the facts</a:t>
            </a:r>
          </a:p>
          <a:p>
            <a:pPr lvl="0">
              <a:buClr>
                <a:srgbClr val="D16349"/>
              </a:buClr>
            </a:pPr>
            <a:r>
              <a:rPr lang="en-GB" sz="3300" dirty="0">
                <a:solidFill>
                  <a:prstClr val="black"/>
                </a:solidFill>
              </a:rPr>
              <a:t>Must be labelled as opinion – restaurant review, theatre review, column </a:t>
            </a:r>
            <a:r>
              <a:rPr lang="en-GB" sz="3300" dirty="0" err="1">
                <a:solidFill>
                  <a:prstClr val="black"/>
                </a:solidFill>
              </a:rPr>
              <a:t>etc</a:t>
            </a:r>
            <a:endParaRPr lang="en-GB" sz="3300" dirty="0">
              <a:solidFill>
                <a:prstClr val="black"/>
              </a:solidFill>
            </a:endParaRPr>
          </a:p>
          <a:p>
            <a:pPr lvl="0">
              <a:buClr>
                <a:srgbClr val="D16349"/>
              </a:buClr>
            </a:pPr>
            <a:r>
              <a:rPr lang="en-GB" sz="3300" dirty="0">
                <a:solidFill>
                  <a:prstClr val="black"/>
                </a:solidFill>
              </a:rPr>
              <a:t>Comment must be based on a provable – and indicated - fact</a:t>
            </a:r>
          </a:p>
          <a:p>
            <a:pPr>
              <a:buClr>
                <a:srgbClr val="D16349"/>
              </a:buClr>
            </a:pPr>
            <a:r>
              <a:rPr lang="en-GB" sz="3300" dirty="0">
                <a:solidFill>
                  <a:prstClr val="black"/>
                </a:solidFill>
              </a:rPr>
              <a:t>Doesn’t have to be fair – but </a:t>
            </a:r>
            <a:r>
              <a:rPr lang="en-GB" sz="3600" dirty="0">
                <a:solidFill>
                  <a:prstClr val="black"/>
                </a:solidFill>
              </a:rPr>
              <a:t>b</a:t>
            </a:r>
            <a:r>
              <a:rPr lang="en-GB" sz="3600" dirty="0"/>
              <a:t>e careful about attacking </a:t>
            </a:r>
            <a:r>
              <a:rPr lang="en-GB" sz="3600" b="1" dirty="0"/>
              <a:t>character and integrity </a:t>
            </a:r>
            <a:r>
              <a:rPr lang="en-GB" sz="3600" dirty="0"/>
              <a:t>of identifiable people</a:t>
            </a:r>
          </a:p>
          <a:p>
            <a:pPr lvl="0">
              <a:buClr>
                <a:srgbClr val="D16349"/>
              </a:buClr>
            </a:pPr>
            <a:endParaRPr lang="en-GB" sz="3300" dirty="0">
              <a:solidFill>
                <a:prstClr val="black"/>
              </a:solidFill>
            </a:endParaRPr>
          </a:p>
          <a:p>
            <a:endParaRPr lang="en-GB" sz="3600" b="1" dirty="0"/>
          </a:p>
        </p:txBody>
      </p:sp>
    </p:spTree>
    <p:extLst>
      <p:ext uri="{BB962C8B-B14F-4D97-AF65-F5344CB8AC3E}">
        <p14:creationId xmlns:p14="http://schemas.microsoft.com/office/powerpoint/2010/main" val="1745450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4" name="Title 3"/>
          <p:cNvSpPr>
            <a:spLocks noGrp="1"/>
          </p:cNvSpPr>
          <p:nvPr>
            <p:ph type="title"/>
          </p:nvPr>
        </p:nvSpPr>
        <p:spPr>
          <a:xfrm>
            <a:off x="482601" y="643466"/>
            <a:ext cx="2764734" cy="5528734"/>
          </a:xfrm>
        </p:spPr>
        <p:txBody>
          <a:bodyPr>
            <a:normAutofit/>
          </a:bodyPr>
          <a:lstStyle/>
          <a:p>
            <a:pPr algn="r"/>
            <a:r>
              <a:rPr lang="en-GB" sz="4200">
                <a:solidFill>
                  <a:srgbClr val="FFFFFF"/>
                </a:solidFill>
              </a:rPr>
              <a:t>Accuracy, fairness and balance</a:t>
            </a:r>
          </a:p>
        </p:txBody>
      </p:sp>
      <p:sp>
        <p:nvSpPr>
          <p:cNvPr id="5" name="Content Placeholder 4"/>
          <p:cNvSpPr>
            <a:spLocks noGrp="1"/>
          </p:cNvSpPr>
          <p:nvPr>
            <p:ph idx="1"/>
          </p:nvPr>
        </p:nvSpPr>
        <p:spPr>
          <a:xfrm>
            <a:off x="3790335" y="599768"/>
            <a:ext cx="4555850" cy="5572432"/>
          </a:xfrm>
        </p:spPr>
        <p:txBody>
          <a:bodyPr anchor="ctr">
            <a:normAutofit/>
          </a:bodyPr>
          <a:lstStyle/>
          <a:p>
            <a:pPr marL="0" indent="0">
              <a:buNone/>
            </a:pPr>
            <a:r>
              <a:rPr lang="en-GB" sz="2000"/>
              <a:t>Why is all this important?</a:t>
            </a:r>
          </a:p>
          <a:p>
            <a:r>
              <a:rPr lang="en-GB" sz="2000" b="1"/>
              <a:t>Legally</a:t>
            </a:r>
            <a:r>
              <a:rPr lang="en-GB" sz="2000"/>
              <a:t> – protection against libel actions</a:t>
            </a:r>
          </a:p>
          <a:p>
            <a:r>
              <a:rPr lang="en-GB" sz="2000" b="1"/>
              <a:t>Ethically</a:t>
            </a:r>
            <a:r>
              <a:rPr lang="en-GB" sz="2000"/>
              <a:t> – maintain integrity, reputation, trust, credibility</a:t>
            </a:r>
          </a:p>
          <a:p>
            <a:r>
              <a:rPr lang="en-GB" sz="2000" b="1"/>
              <a:t>Practically</a:t>
            </a:r>
            <a:r>
              <a:rPr lang="en-GB" sz="2000"/>
              <a:t> – complaints are time-consuming, damaging to relationships, and sap energy</a:t>
            </a:r>
          </a:p>
          <a:p>
            <a:r>
              <a:rPr lang="en-GB" sz="2000" b="1"/>
              <a:t>Try putting yourself in the place of the person you’re writing about</a:t>
            </a:r>
            <a:r>
              <a:rPr lang="en-GB" sz="2000"/>
              <a:t>: how would you feel? Could you look them in the eye and justify every word you’ve written? Is your story entirely fair and balanced?</a:t>
            </a:r>
          </a:p>
          <a:p>
            <a:endParaRPr lang="en-GB" sz="2000"/>
          </a:p>
        </p:txBody>
      </p:sp>
      <p:sp>
        <p:nvSpPr>
          <p:cNvPr id="14" name="Oval 13">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066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Honest opinion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053" y="2139742"/>
            <a:ext cx="4733925" cy="1181100"/>
          </a:xfrm>
        </p:spPr>
      </p:pic>
      <p:sp>
        <p:nvSpPr>
          <p:cNvPr id="5" name="TextBox 4"/>
          <p:cNvSpPr txBox="1"/>
          <p:nvPr/>
        </p:nvSpPr>
        <p:spPr>
          <a:xfrm>
            <a:off x="996457" y="3982755"/>
            <a:ext cx="6524562" cy="2308324"/>
          </a:xfrm>
          <a:prstGeom prst="rect">
            <a:avLst/>
          </a:prstGeom>
          <a:solidFill>
            <a:schemeClr val="bg1">
              <a:lumMod val="65000"/>
            </a:schemeClr>
          </a:solidFill>
        </p:spPr>
        <p:txBody>
          <a:bodyPr wrap="square" lIns="91440" tIns="45720" rIns="91440" bIns="45720" rtlCol="0" anchor="t">
            <a:spAutoFit/>
          </a:bodyPr>
          <a:lstStyle/>
          <a:p>
            <a:r>
              <a:rPr lang="en-US" sz="1600" dirty="0"/>
              <a:t>Magazine forced to pay £1.4m damages in 1994 after suggesting a new yacht made by Walker Wingsail Systems failed to live up to the manufacturers’ claims, and that the firm was misleading buyers. The couple who ran the firm claimed they were being accused of being liars.</a:t>
            </a:r>
          </a:p>
          <a:p>
            <a:endParaRPr lang="en-US" sz="1600" dirty="0"/>
          </a:p>
          <a:p>
            <a:endParaRPr lang="en-US" sz="1600" dirty="0"/>
          </a:p>
          <a:p>
            <a:r>
              <a:rPr lang="en-US" sz="1600" b="1" dirty="0"/>
              <a:t>Key factor: Criticism went beyond product to question character and integrity of identifiable people</a:t>
            </a:r>
          </a:p>
        </p:txBody>
      </p:sp>
      <p:sp>
        <p:nvSpPr>
          <p:cNvPr id="3" name="TextBox 2">
            <a:extLst>
              <a:ext uri="{FF2B5EF4-FFF2-40B4-BE49-F238E27FC236}">
                <a16:creationId xmlns:a16="http://schemas.microsoft.com/office/drawing/2014/main" id="{1FDEE416-20BF-4844-AB8E-AA4CEA507EC9}"/>
              </a:ext>
            </a:extLst>
          </p:cNvPr>
          <p:cNvSpPr txBox="1"/>
          <p:nvPr/>
        </p:nvSpPr>
        <p:spPr>
          <a:xfrm>
            <a:off x="5350306" y="816877"/>
            <a:ext cx="3351881" cy="2839239"/>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dirty="0">
                <a:latin typeface="Lucida Grande"/>
              </a:rPr>
              <a:t>“[an allegation of dishonesty]</a:t>
            </a:r>
            <a:r>
              <a:rPr lang="en-US" i="1" dirty="0">
                <a:latin typeface="Lucida Grande"/>
              </a:rPr>
              <a:t> is not thought to be a matter of opinion: nor can one convert an allegation of dishonesty (or, for that matter, of murder or rape) into a matter of opinion by merely inserting in front of it a formula such as “I believe …” or “she thinks </a:t>
            </a:r>
            <a:r>
              <a:rPr lang="en-US" dirty="0">
                <a:latin typeface="Lucida Grande"/>
              </a:rPr>
              <a:t>…””</a:t>
            </a:r>
          </a:p>
          <a:p>
            <a:r>
              <a:rPr lang="en-US" dirty="0">
                <a:latin typeface="Lucida Grande"/>
              </a:rPr>
              <a:t>JUDGE SIR DAVID EADY</a:t>
            </a:r>
          </a:p>
        </p:txBody>
      </p:sp>
    </p:spTree>
    <p:extLst>
      <p:ext uri="{BB962C8B-B14F-4D97-AF65-F5344CB8AC3E}">
        <p14:creationId xmlns:p14="http://schemas.microsoft.com/office/powerpoint/2010/main" val="3717100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74B2-BC2F-95B7-DBFD-9779AA9718BD}"/>
              </a:ext>
            </a:extLst>
          </p:cNvPr>
          <p:cNvSpPr>
            <a:spLocks noGrp="1"/>
          </p:cNvSpPr>
          <p:nvPr>
            <p:ph type="title"/>
          </p:nvPr>
        </p:nvSpPr>
        <p:spPr/>
        <p:txBody>
          <a:bodyPr/>
          <a:lstStyle/>
          <a:p>
            <a:r>
              <a:rPr lang="en-US" dirty="0"/>
              <a:t>Honest opinion</a:t>
            </a:r>
          </a:p>
        </p:txBody>
      </p:sp>
      <p:pic>
        <p:nvPicPr>
          <p:cNvPr id="4" name="Content Placeholder 3" descr="A screenshot of a website&#10;&#10;Description automatically generated">
            <a:extLst>
              <a:ext uri="{FF2B5EF4-FFF2-40B4-BE49-F238E27FC236}">
                <a16:creationId xmlns:a16="http://schemas.microsoft.com/office/drawing/2014/main" id="{06DD90B6-0450-7DBC-C9BB-9AA44B9937C4}"/>
              </a:ext>
            </a:extLst>
          </p:cNvPr>
          <p:cNvPicPr>
            <a:picLocks noGrp="1" noChangeAspect="1"/>
          </p:cNvPicPr>
          <p:nvPr>
            <p:ph idx="1"/>
          </p:nvPr>
        </p:nvPicPr>
        <p:blipFill>
          <a:blip r:embed="rId2"/>
          <a:stretch>
            <a:fillRect/>
          </a:stretch>
        </p:blipFill>
        <p:spPr>
          <a:xfrm>
            <a:off x="383875" y="2323892"/>
            <a:ext cx="5270740" cy="2200899"/>
          </a:xfrm>
        </p:spPr>
      </p:pic>
      <p:sp>
        <p:nvSpPr>
          <p:cNvPr id="5" name="TextBox 4">
            <a:extLst>
              <a:ext uri="{FF2B5EF4-FFF2-40B4-BE49-F238E27FC236}">
                <a16:creationId xmlns:a16="http://schemas.microsoft.com/office/drawing/2014/main" id="{7191DE25-D707-F7C6-C557-4664A1563C0B}"/>
              </a:ext>
            </a:extLst>
          </p:cNvPr>
          <p:cNvSpPr txBox="1"/>
          <p:nvPr/>
        </p:nvSpPr>
        <p:spPr>
          <a:xfrm>
            <a:off x="6017361" y="486930"/>
            <a:ext cx="264361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Column accused Sir James Dyson of 'screwing the country'</a:t>
            </a:r>
          </a:p>
          <a:p>
            <a:endParaRPr lang="en-US" dirty="0"/>
          </a:p>
          <a:p>
            <a:r>
              <a:rPr lang="en-US" dirty="0"/>
              <a:t>Dyson claimed this was 'highly distressing personal attack'</a:t>
            </a:r>
          </a:p>
          <a:p>
            <a:endParaRPr lang="en-US" dirty="0"/>
          </a:p>
          <a:p>
            <a:r>
              <a:rPr lang="en-US" dirty="0"/>
              <a:t>Judge said no financial harm done, and no allegation of dishonesty</a:t>
            </a:r>
          </a:p>
          <a:p>
            <a:endParaRPr lang="en-US" dirty="0"/>
          </a:p>
          <a:p>
            <a:r>
              <a:rPr lang="en-US" dirty="0"/>
              <a:t> "...the scope for honest comment, however wounding and unbalanced, was very considerable indeed."</a:t>
            </a:r>
          </a:p>
        </p:txBody>
      </p:sp>
    </p:spTree>
    <p:extLst>
      <p:ext uri="{BB962C8B-B14F-4D97-AF65-F5344CB8AC3E}">
        <p14:creationId xmlns:p14="http://schemas.microsoft.com/office/powerpoint/2010/main" val="1205853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Honest opinion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189" y="2681822"/>
            <a:ext cx="7890860" cy="1934534"/>
          </a:xfrm>
        </p:spPr>
      </p:pic>
      <p:sp>
        <p:nvSpPr>
          <p:cNvPr id="5" name="TextBox 4"/>
          <p:cNvSpPr txBox="1"/>
          <p:nvPr/>
        </p:nvSpPr>
        <p:spPr>
          <a:xfrm>
            <a:off x="3495908" y="4938596"/>
            <a:ext cx="3847171" cy="300082"/>
          </a:xfrm>
          <a:prstGeom prst="rect">
            <a:avLst/>
          </a:prstGeom>
          <a:noFill/>
        </p:spPr>
        <p:txBody>
          <a:bodyPr wrap="square" rtlCol="0">
            <a:spAutoFit/>
          </a:bodyPr>
          <a:lstStyle/>
          <a:p>
            <a:r>
              <a:rPr lang="en-US" sz="1350" dirty="0"/>
              <a:t>Media lawyer Jo Vale</a:t>
            </a:r>
          </a:p>
        </p:txBody>
      </p:sp>
    </p:spTree>
    <p:extLst>
      <p:ext uri="{BB962C8B-B14F-4D97-AF65-F5344CB8AC3E}">
        <p14:creationId xmlns:p14="http://schemas.microsoft.com/office/powerpoint/2010/main" val="99870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Honest opinion: GIG REVIEW</a:t>
            </a:r>
          </a:p>
        </p:txBody>
      </p:sp>
      <p:sp>
        <p:nvSpPr>
          <p:cNvPr id="6" name="Content Placeholder 5">
            <a:extLst>
              <a:ext uri="{FF2B5EF4-FFF2-40B4-BE49-F238E27FC236}">
                <a16:creationId xmlns:a16="http://schemas.microsoft.com/office/drawing/2014/main" id="{6B89A3FD-04F9-4CDF-A0E5-6502B16842F8}"/>
              </a:ext>
            </a:extLst>
          </p:cNvPr>
          <p:cNvSpPr>
            <a:spLocks noGrp="1"/>
          </p:cNvSpPr>
          <p:nvPr>
            <p:ph idx="1"/>
          </p:nvPr>
        </p:nvSpPr>
        <p:spPr>
          <a:xfrm>
            <a:off x="685800" y="2097261"/>
            <a:ext cx="7031865" cy="4252024"/>
          </a:xfrm>
        </p:spPr>
        <p:txBody>
          <a:bodyPr vert="horz" lIns="91440" tIns="45720" rIns="91440" bIns="45720" rtlCol="0" anchor="t">
            <a:normAutofit/>
          </a:bodyPr>
          <a:lstStyle/>
          <a:p>
            <a:r>
              <a:rPr lang="en-US" dirty="0"/>
              <a:t>The main problem with this performance was that lead singer Jack Dawe's voice just isn't strong enough.</a:t>
            </a:r>
          </a:p>
          <a:p>
            <a:r>
              <a:rPr lang="en-US" dirty="0"/>
              <a:t>I agree with the reaction on Twitter: you just couldn't hear him. The nerves had clearly got to him.</a:t>
            </a:r>
          </a:p>
          <a:p>
            <a:r>
              <a:rPr lang="en-US" dirty="0"/>
              <a:t>If this band is going to stand any chance of success in the future, they need to dump jittery Jack and find a new front person.</a:t>
            </a:r>
          </a:p>
          <a:p>
            <a:endParaRPr lang="en-US" dirty="0"/>
          </a:p>
        </p:txBody>
      </p:sp>
    </p:spTree>
    <p:extLst>
      <p:ext uri="{BB962C8B-B14F-4D97-AF65-F5344CB8AC3E}">
        <p14:creationId xmlns:p14="http://schemas.microsoft.com/office/powerpoint/2010/main" val="401702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Honest opinion: GIG REVIEW</a:t>
            </a:r>
          </a:p>
        </p:txBody>
      </p:sp>
      <p:sp>
        <p:nvSpPr>
          <p:cNvPr id="6" name="Content Placeholder 5">
            <a:extLst>
              <a:ext uri="{FF2B5EF4-FFF2-40B4-BE49-F238E27FC236}">
                <a16:creationId xmlns:a16="http://schemas.microsoft.com/office/drawing/2014/main" id="{6B89A3FD-04F9-4CDF-A0E5-6502B16842F8}"/>
              </a:ext>
            </a:extLst>
          </p:cNvPr>
          <p:cNvSpPr>
            <a:spLocks noGrp="1"/>
          </p:cNvSpPr>
          <p:nvPr>
            <p:ph idx="1"/>
          </p:nvPr>
        </p:nvSpPr>
        <p:spPr>
          <a:xfrm>
            <a:off x="685800" y="2097261"/>
            <a:ext cx="7031865" cy="4252024"/>
          </a:xfrm>
        </p:spPr>
        <p:txBody>
          <a:bodyPr vert="horz" lIns="91440" tIns="45720" rIns="91440" bIns="45720" rtlCol="0" anchor="t">
            <a:normAutofit lnSpcReduction="10000"/>
          </a:bodyPr>
          <a:lstStyle/>
          <a:p>
            <a:r>
              <a:rPr lang="en-US" dirty="0"/>
              <a:t>The main problem with this performance was that lead singer Jack Dawe's voice just isn't strong enough.</a:t>
            </a:r>
          </a:p>
          <a:p>
            <a:r>
              <a:rPr lang="en-US" dirty="0"/>
              <a:t>I agree with the reaction on Twitter: you just couldn't hear him. The nerves had clearly got to him.</a:t>
            </a:r>
          </a:p>
          <a:p>
            <a:r>
              <a:rPr lang="en-US" dirty="0"/>
              <a:t>If this band is going to stand any chance of success in the future, they need to dump jittery Jack and find a new front person.</a:t>
            </a:r>
          </a:p>
          <a:p>
            <a:r>
              <a:rPr lang="en-US" dirty="0"/>
              <a:t>And another thing. The band's management is accountable here, too.</a:t>
            </a:r>
          </a:p>
          <a:p>
            <a:r>
              <a:rPr lang="en-US" dirty="0"/>
              <a:t>They knew Jack wasn't up to it, and yet they pushed on with the gig, effectively taking money under false </a:t>
            </a:r>
            <a:r>
              <a:rPr lang="en-US" dirty="0" err="1"/>
              <a:t>pretences</a:t>
            </a:r>
            <a:r>
              <a:rPr lang="en-US" dirty="0"/>
              <a:t>. </a:t>
            </a:r>
          </a:p>
          <a:p>
            <a:r>
              <a:rPr lang="en-US" dirty="0"/>
              <a:t>That to me is fraud, pure and simple.</a:t>
            </a:r>
          </a:p>
          <a:p>
            <a:endParaRPr lang="en-US" dirty="0"/>
          </a:p>
        </p:txBody>
      </p:sp>
    </p:spTree>
    <p:extLst>
      <p:ext uri="{BB962C8B-B14F-4D97-AF65-F5344CB8AC3E}">
        <p14:creationId xmlns:p14="http://schemas.microsoft.com/office/powerpoint/2010/main" val="1647766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 dangers/innuendo</a:t>
            </a:r>
          </a:p>
        </p:txBody>
      </p:sp>
      <p:pic>
        <p:nvPicPr>
          <p:cNvPr id="4" name="Content Placeholder 3" descr="Lord McAlpine libel row with Sally Bercow formally settled in high court | UK news | The Guardian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7224" y="2067236"/>
            <a:ext cx="4158462" cy="313234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722" y="3050958"/>
            <a:ext cx="1898393" cy="2430270"/>
          </a:xfrm>
          <a:prstGeom prst="rect">
            <a:avLst/>
          </a:prstGeom>
        </p:spPr>
      </p:pic>
      <p:sp>
        <p:nvSpPr>
          <p:cNvPr id="5" name="Rectangle 4"/>
          <p:cNvSpPr/>
          <p:nvPr/>
        </p:nvSpPr>
        <p:spPr>
          <a:xfrm>
            <a:off x="1756140" y="5307841"/>
            <a:ext cx="3348372" cy="646331"/>
          </a:xfrm>
          <a:prstGeom prst="rect">
            <a:avLst/>
          </a:prstGeom>
        </p:spPr>
        <p:txBody>
          <a:bodyPr wrap="square">
            <a:spAutoFit/>
          </a:bodyPr>
          <a:lstStyle/>
          <a:p>
            <a:r>
              <a:rPr lang="en-US" dirty="0">
                <a:solidFill>
                  <a:srgbClr val="404040"/>
                </a:solidFill>
                <a:latin typeface="Helmet" charset="0"/>
              </a:rPr>
              <a:t>"Why is Lord </a:t>
            </a:r>
            <a:r>
              <a:rPr lang="en-US" dirty="0" err="1">
                <a:solidFill>
                  <a:srgbClr val="404040"/>
                </a:solidFill>
                <a:latin typeface="Helmet" charset="0"/>
              </a:rPr>
              <a:t>McAlpine</a:t>
            </a:r>
            <a:r>
              <a:rPr lang="en-US" dirty="0">
                <a:solidFill>
                  <a:srgbClr val="404040"/>
                </a:solidFill>
                <a:latin typeface="Helmet" charset="0"/>
              </a:rPr>
              <a:t> trending. *innocent face*."</a:t>
            </a:r>
            <a:endParaRPr lang="en-US" dirty="0"/>
          </a:p>
        </p:txBody>
      </p:sp>
      <p:sp>
        <p:nvSpPr>
          <p:cNvPr id="6" name="TextBox 5"/>
          <p:cNvSpPr txBox="1"/>
          <p:nvPr/>
        </p:nvSpPr>
        <p:spPr>
          <a:xfrm>
            <a:off x="5871722" y="1717664"/>
            <a:ext cx="1670609" cy="1200329"/>
          </a:xfrm>
          <a:prstGeom prst="rect">
            <a:avLst/>
          </a:prstGeom>
          <a:noFill/>
        </p:spPr>
        <p:txBody>
          <a:bodyPr wrap="square" rtlCol="0">
            <a:spAutoFit/>
          </a:bodyPr>
          <a:lstStyle/>
          <a:p>
            <a:r>
              <a:rPr lang="en-US" dirty="0" err="1"/>
              <a:t>Mr</a:t>
            </a:r>
            <a:r>
              <a:rPr lang="en-US" dirty="0"/>
              <a:t> Justice Tugendhat, High Court, 2013 </a:t>
            </a:r>
          </a:p>
        </p:txBody>
      </p:sp>
    </p:spTree>
    <p:extLst>
      <p:ext uri="{BB962C8B-B14F-4D97-AF65-F5344CB8AC3E}">
        <p14:creationId xmlns:p14="http://schemas.microsoft.com/office/powerpoint/2010/main" val="881787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Libel serious harm case – </a:t>
            </a:r>
            <a:br>
              <a:rPr lang="en-US" dirty="0"/>
            </a:br>
            <a:r>
              <a:rPr lang="en-US" dirty="0"/>
              <a:t>Jack Monroe vs Katie Hopkins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4283" y="2487173"/>
            <a:ext cx="3975831" cy="2162779"/>
          </a:xfrm>
        </p:spPr>
      </p:pic>
      <p:sp>
        <p:nvSpPr>
          <p:cNvPr id="5" name="TextBox 4"/>
          <p:cNvSpPr txBox="1"/>
          <p:nvPr/>
        </p:nvSpPr>
        <p:spPr>
          <a:xfrm>
            <a:off x="864180" y="2146464"/>
            <a:ext cx="2214246" cy="2970044"/>
          </a:xfrm>
          <a:prstGeom prst="rect">
            <a:avLst/>
          </a:prstGeom>
          <a:noFill/>
        </p:spPr>
        <p:txBody>
          <a:bodyPr wrap="square" rtlCol="0">
            <a:spAutoFit/>
          </a:bodyPr>
          <a:lstStyle/>
          <a:p>
            <a:r>
              <a:rPr lang="en-US" sz="1100" dirty="0"/>
              <a:t>Hopkins asked Monroe on Twitter if she had ‘scrawled on any memorials recently’</a:t>
            </a:r>
          </a:p>
          <a:p>
            <a:r>
              <a:rPr lang="en-US" sz="1100" dirty="0"/>
              <a:t>Hopkins deleted tweet but refused to </a:t>
            </a:r>
            <a:r>
              <a:rPr lang="en-US" sz="1100" dirty="0" err="1"/>
              <a:t>apologise</a:t>
            </a:r>
            <a:endParaRPr lang="en-US" sz="1100" dirty="0"/>
          </a:p>
          <a:p>
            <a:r>
              <a:rPr lang="en-US" sz="1100" dirty="0"/>
              <a:t>Said she had mixed Monroe up with columnist Laurie Penny</a:t>
            </a:r>
          </a:p>
          <a:p>
            <a:r>
              <a:rPr lang="en-US" sz="1100" dirty="0"/>
              <a:t>Judge </a:t>
            </a:r>
            <a:r>
              <a:rPr lang="en-US" sz="1100" dirty="0" err="1"/>
              <a:t>Mr</a:t>
            </a:r>
            <a:r>
              <a:rPr lang="en-US" sz="1100" dirty="0"/>
              <a:t> Justice </a:t>
            </a:r>
            <a:r>
              <a:rPr lang="en-US" sz="1100" dirty="0" err="1"/>
              <a:t>Warby</a:t>
            </a:r>
            <a:r>
              <a:rPr lang="en-US" sz="1100" dirty="0"/>
              <a:t> said tweets</a:t>
            </a:r>
          </a:p>
          <a:p>
            <a:r>
              <a:rPr lang="en-US" sz="1100" i="1" dirty="0"/>
              <a:t>‘have a tendency to cause harm to this claimant’s reputation in the eyes of third parties, of a kind that would be serious for her</a:t>
            </a:r>
            <a:r>
              <a:rPr lang="en-US" sz="1100" dirty="0"/>
              <a:t>’</a:t>
            </a:r>
          </a:p>
          <a:p>
            <a:r>
              <a:rPr lang="en-US" sz="1100" dirty="0"/>
              <a:t>Hopkins ordered to pay £24k damages and £107k costs – and no appeal</a:t>
            </a:r>
          </a:p>
        </p:txBody>
      </p:sp>
      <p:sp>
        <p:nvSpPr>
          <p:cNvPr id="3" name="Rectangle 2"/>
          <p:cNvSpPr/>
          <p:nvPr/>
        </p:nvSpPr>
        <p:spPr>
          <a:xfrm>
            <a:off x="2392804" y="5115958"/>
            <a:ext cx="4968552" cy="923330"/>
          </a:xfrm>
          <a:prstGeom prst="rect">
            <a:avLst/>
          </a:prstGeom>
        </p:spPr>
        <p:txBody>
          <a:bodyPr wrap="square">
            <a:spAutoFit/>
          </a:bodyPr>
          <a:lstStyle/>
          <a:p>
            <a:r>
              <a:rPr lang="en-US" dirty="0">
                <a:hlinkClick r:id="rId3"/>
              </a:rPr>
              <a:t>https://</a:t>
            </a:r>
            <a:r>
              <a:rPr lang="en-US" dirty="0" err="1">
                <a:hlinkClick r:id="rId3"/>
              </a:rPr>
              <a:t>www.theguardian.com</a:t>
            </a:r>
            <a:r>
              <a:rPr lang="en-US" dirty="0">
                <a:hlinkClick r:id="rId3"/>
              </a:rPr>
              <a:t>/media/2017/mar/10/jack-</a:t>
            </a:r>
            <a:r>
              <a:rPr lang="en-US" dirty="0" err="1">
                <a:hlinkClick r:id="rId3"/>
              </a:rPr>
              <a:t>monroe</a:t>
            </a:r>
            <a:r>
              <a:rPr lang="en-US" dirty="0">
                <a:hlinkClick r:id="rId3"/>
              </a:rPr>
              <a:t>-wins-twitter-libel-case-against-</a:t>
            </a:r>
            <a:r>
              <a:rPr lang="en-US" dirty="0" err="1">
                <a:hlinkClick r:id="rId3"/>
              </a:rPr>
              <a:t>katie</a:t>
            </a:r>
            <a:r>
              <a:rPr lang="en-US" dirty="0">
                <a:hlinkClick r:id="rId3"/>
              </a:rPr>
              <a:t>-</a:t>
            </a:r>
            <a:r>
              <a:rPr lang="en-US" dirty="0" err="1">
                <a:hlinkClick r:id="rId3"/>
              </a:rPr>
              <a:t>hopkins</a:t>
            </a:r>
            <a:endParaRPr lang="en-US" dirty="0"/>
          </a:p>
        </p:txBody>
      </p:sp>
    </p:spTree>
    <p:extLst>
      <p:ext uri="{BB962C8B-B14F-4D97-AF65-F5344CB8AC3E}">
        <p14:creationId xmlns:p14="http://schemas.microsoft.com/office/powerpoint/2010/main" val="114586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E675-70F2-1B4D-B2BE-F4F21B674E9E}"/>
              </a:ext>
            </a:extLst>
          </p:cNvPr>
          <p:cNvSpPr>
            <a:spLocks noGrp="1"/>
          </p:cNvSpPr>
          <p:nvPr>
            <p:ph type="title"/>
          </p:nvPr>
        </p:nvSpPr>
        <p:spPr/>
        <p:txBody>
          <a:bodyPr/>
          <a:lstStyle/>
          <a:p>
            <a:r>
              <a:rPr lang="en-US" dirty="0"/>
              <a:t>Other libel cases</a:t>
            </a:r>
          </a:p>
        </p:txBody>
      </p:sp>
      <p:sp>
        <p:nvSpPr>
          <p:cNvPr id="3" name="Content Placeholder 2">
            <a:extLst>
              <a:ext uri="{FF2B5EF4-FFF2-40B4-BE49-F238E27FC236}">
                <a16:creationId xmlns:a16="http://schemas.microsoft.com/office/drawing/2014/main" id="{E1CC4012-1861-7F48-BF27-3503CD80D200}"/>
              </a:ext>
            </a:extLst>
          </p:cNvPr>
          <p:cNvSpPr>
            <a:spLocks noGrp="1"/>
          </p:cNvSpPr>
          <p:nvPr>
            <p:ph idx="1"/>
          </p:nvPr>
        </p:nvSpPr>
        <p:spPr/>
        <p:txBody>
          <a:bodyPr>
            <a:normAutofit lnSpcReduction="10000"/>
          </a:bodyPr>
          <a:lstStyle/>
          <a:p>
            <a:r>
              <a:rPr lang="en-US" dirty="0"/>
              <a:t>Elton John won damages from Sun over story claiming he and David Furnish showed no concern over attack by their dog on a child </a:t>
            </a:r>
          </a:p>
          <a:p>
            <a:r>
              <a:rPr lang="en-US" dirty="0"/>
              <a:t>Earl Spencer won damages from Mail over story that he acted in </a:t>
            </a:r>
            <a:r>
              <a:rPr lang="en-GB" dirty="0"/>
              <a:t>“unbrotherly, heartless and callous way” towards sister Princess Diana</a:t>
            </a:r>
          </a:p>
          <a:p>
            <a:r>
              <a:rPr lang="en-GB" dirty="0"/>
              <a:t>Members of Pussycat Dolls sued Mail over story saying group was a ‘prostitute ring’ where they were ‘passed around for sex’</a:t>
            </a:r>
          </a:p>
          <a:p>
            <a:r>
              <a:rPr lang="en-GB" dirty="0"/>
              <a:t>Tory MP Ben Bradley apologised and paid money to charity after tweeting that Jeremy </a:t>
            </a:r>
            <a:r>
              <a:rPr lang="en-GB" dirty="0" err="1"/>
              <a:t>Corbyn</a:t>
            </a:r>
            <a:r>
              <a:rPr lang="en-GB" dirty="0"/>
              <a:t> had sold secrets to Eastern European spies</a:t>
            </a:r>
          </a:p>
        </p:txBody>
      </p:sp>
    </p:spTree>
    <p:extLst>
      <p:ext uri="{BB962C8B-B14F-4D97-AF65-F5344CB8AC3E}">
        <p14:creationId xmlns:p14="http://schemas.microsoft.com/office/powerpoint/2010/main" val="1490573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2186863"/>
            <a:ext cx="4482498" cy="1477328"/>
          </a:xfrm>
          <a:prstGeom prst="rect">
            <a:avLst/>
          </a:prstGeom>
          <a:noFill/>
        </p:spPr>
        <p:txBody>
          <a:bodyPr wrap="square" rtlCol="0">
            <a:spAutoFit/>
          </a:bodyPr>
          <a:lstStyle/>
          <a:p>
            <a:r>
              <a:rPr lang="en-US" sz="3000" dirty="0"/>
              <a:t>Is what I’m writing defamatory?</a:t>
            </a:r>
          </a:p>
          <a:p>
            <a:r>
              <a:rPr lang="en-US" sz="3000" dirty="0"/>
              <a:t>If so, do I have a </a:t>
            </a:r>
            <a:r>
              <a:rPr lang="en-US" sz="3000" dirty="0" err="1"/>
              <a:t>defence</a:t>
            </a:r>
            <a:r>
              <a:rPr lang="en-US" sz="3000" dirty="0"/>
              <a:t>?</a:t>
            </a:r>
          </a:p>
        </p:txBody>
      </p:sp>
      <p:sp>
        <p:nvSpPr>
          <p:cNvPr id="3" name="TextBox 2"/>
          <p:cNvSpPr txBox="1"/>
          <p:nvPr/>
        </p:nvSpPr>
        <p:spPr>
          <a:xfrm>
            <a:off x="1547664" y="1214754"/>
            <a:ext cx="3618402" cy="415498"/>
          </a:xfrm>
          <a:prstGeom prst="rect">
            <a:avLst/>
          </a:prstGeom>
          <a:noFill/>
        </p:spPr>
        <p:txBody>
          <a:bodyPr wrap="square" rtlCol="0">
            <a:spAutoFit/>
          </a:bodyPr>
          <a:lstStyle/>
          <a:p>
            <a:r>
              <a:rPr lang="en-US" sz="2100" b="1" dirty="0"/>
              <a:t>Key questions to ask</a:t>
            </a:r>
          </a:p>
        </p:txBody>
      </p:sp>
    </p:spTree>
    <p:extLst>
      <p:ext uri="{BB962C8B-B14F-4D97-AF65-F5344CB8AC3E}">
        <p14:creationId xmlns:p14="http://schemas.microsoft.com/office/powerpoint/2010/main" val="301644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copyright?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3012" y="2120900"/>
            <a:ext cx="6157975" cy="4051300"/>
          </a:xfrm>
        </p:spPr>
      </p:pic>
    </p:spTree>
    <p:extLst>
      <p:ext uri="{BB962C8B-B14F-4D97-AF65-F5344CB8AC3E}">
        <p14:creationId xmlns:p14="http://schemas.microsoft.com/office/powerpoint/2010/main" val="656994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C066-DC72-4B73-82B2-A6C01C9D9F80}"/>
              </a:ext>
            </a:extLst>
          </p:cNvPr>
          <p:cNvSpPr>
            <a:spLocks noGrp="1"/>
          </p:cNvSpPr>
          <p:nvPr>
            <p:ph type="title"/>
          </p:nvPr>
        </p:nvSpPr>
        <p:spPr/>
        <p:txBody>
          <a:bodyPr/>
          <a:lstStyle/>
          <a:p>
            <a:r>
              <a:rPr lang="en-US" dirty="0"/>
              <a:t>Objective reporting vs subjective comment</a:t>
            </a:r>
          </a:p>
        </p:txBody>
      </p:sp>
      <p:pic>
        <p:nvPicPr>
          <p:cNvPr id="3" name="Picture 2" descr="A screenshot of a social media post&#10;&#10;Description automatically generated">
            <a:extLst>
              <a:ext uri="{FF2B5EF4-FFF2-40B4-BE49-F238E27FC236}">
                <a16:creationId xmlns:a16="http://schemas.microsoft.com/office/drawing/2014/main" id="{4035991A-17B3-3C40-15CD-A542E2C396CC}"/>
              </a:ext>
            </a:extLst>
          </p:cNvPr>
          <p:cNvPicPr>
            <a:picLocks noChangeAspect="1"/>
          </p:cNvPicPr>
          <p:nvPr/>
        </p:nvPicPr>
        <p:blipFill>
          <a:blip r:embed="rId2"/>
          <a:stretch>
            <a:fillRect/>
          </a:stretch>
        </p:blipFill>
        <p:spPr>
          <a:xfrm>
            <a:off x="802532" y="2400606"/>
            <a:ext cx="7089033" cy="3479460"/>
          </a:xfrm>
          <a:prstGeom prst="rect">
            <a:avLst/>
          </a:prstGeom>
        </p:spPr>
      </p:pic>
    </p:spTree>
    <p:extLst>
      <p:ext uri="{BB962C8B-B14F-4D97-AF65-F5344CB8AC3E}">
        <p14:creationId xmlns:p14="http://schemas.microsoft.com/office/powerpoint/2010/main" val="3653598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copyright cover?</a:t>
            </a:r>
          </a:p>
        </p:txBody>
      </p:sp>
      <p:sp>
        <p:nvSpPr>
          <p:cNvPr id="3" name="Content Placeholder 2"/>
          <p:cNvSpPr>
            <a:spLocks noGrp="1"/>
          </p:cNvSpPr>
          <p:nvPr>
            <p:ph idx="1"/>
          </p:nvPr>
        </p:nvSpPr>
        <p:spPr>
          <a:xfrm>
            <a:off x="1088685" y="2369049"/>
            <a:ext cx="2104572" cy="2587960"/>
          </a:xfrm>
        </p:spPr>
        <p:txBody>
          <a:bodyPr>
            <a:normAutofit fontScale="70000" lnSpcReduction="20000"/>
          </a:bodyPr>
          <a:lstStyle/>
          <a:p>
            <a:r>
              <a:rPr lang="en-US" dirty="0"/>
              <a:t>Written articles</a:t>
            </a:r>
          </a:p>
          <a:p>
            <a:r>
              <a:rPr lang="en-US" dirty="0"/>
              <a:t>Poetry</a:t>
            </a:r>
          </a:p>
          <a:p>
            <a:r>
              <a:rPr lang="en-US" dirty="0"/>
              <a:t>Lyrics</a:t>
            </a:r>
          </a:p>
          <a:p>
            <a:r>
              <a:rPr lang="en-US" dirty="0"/>
              <a:t>Books</a:t>
            </a:r>
          </a:p>
          <a:p>
            <a:r>
              <a:rPr lang="en-US" dirty="0"/>
              <a:t>Plays</a:t>
            </a:r>
          </a:p>
          <a:p>
            <a:r>
              <a:rPr lang="en-US" dirty="0"/>
              <a:t>Scripts</a:t>
            </a:r>
          </a:p>
          <a:p>
            <a:r>
              <a:rPr lang="en-US" dirty="0"/>
              <a:t>Photos</a:t>
            </a:r>
          </a:p>
          <a:p>
            <a:r>
              <a:rPr lang="en-US" dirty="0"/>
              <a:t>Maps</a:t>
            </a:r>
          </a:p>
        </p:txBody>
      </p:sp>
      <p:sp>
        <p:nvSpPr>
          <p:cNvPr id="4" name="TextBox 3"/>
          <p:cNvSpPr txBox="1"/>
          <p:nvPr/>
        </p:nvSpPr>
        <p:spPr>
          <a:xfrm>
            <a:off x="6000750" y="2614612"/>
            <a:ext cx="2290391" cy="2377574"/>
          </a:xfrm>
          <a:prstGeom prst="rect">
            <a:avLst/>
          </a:prstGeom>
          <a:noFill/>
        </p:spPr>
        <p:txBody>
          <a:bodyPr wrap="square" rtlCol="0">
            <a:spAutoFit/>
          </a:bodyPr>
          <a:lstStyle/>
          <a:p>
            <a:pPr marL="214313" indent="-214313">
              <a:buFont typeface="Arial" charset="0"/>
              <a:buChar char="•"/>
            </a:pPr>
            <a:r>
              <a:rPr lang="en-US" sz="1350" dirty="0"/>
              <a:t>Paintings and drawings</a:t>
            </a:r>
          </a:p>
          <a:p>
            <a:pPr marL="214313" indent="-214313">
              <a:buFont typeface="Arial" charset="0"/>
              <a:buChar char="•"/>
            </a:pPr>
            <a:r>
              <a:rPr lang="en-US" sz="1350" dirty="0"/>
              <a:t>Databases</a:t>
            </a:r>
          </a:p>
          <a:p>
            <a:pPr marL="214313" indent="-214313">
              <a:buFont typeface="Arial" charset="0"/>
              <a:buChar char="•"/>
            </a:pPr>
            <a:r>
              <a:rPr lang="en-US" sz="1350" dirty="0"/>
              <a:t>Listings</a:t>
            </a:r>
          </a:p>
          <a:p>
            <a:pPr marL="214313" indent="-214313">
              <a:buFont typeface="Arial" charset="0"/>
              <a:buChar char="•"/>
            </a:pPr>
            <a:r>
              <a:rPr lang="en-US" sz="1350" dirty="0"/>
              <a:t>Music</a:t>
            </a:r>
          </a:p>
          <a:p>
            <a:pPr marL="214313" indent="-214313">
              <a:buFont typeface="Arial" charset="0"/>
              <a:buChar char="•"/>
            </a:pPr>
            <a:r>
              <a:rPr lang="en-US" sz="1350" dirty="0"/>
              <a:t>TV and radio output</a:t>
            </a:r>
          </a:p>
          <a:p>
            <a:pPr marL="214313" indent="-214313">
              <a:buFont typeface="Arial" charset="0"/>
              <a:buChar char="•"/>
            </a:pPr>
            <a:r>
              <a:rPr lang="en-US" sz="1350" dirty="0"/>
              <a:t>Movies</a:t>
            </a:r>
          </a:p>
          <a:p>
            <a:pPr marL="214313" indent="-214313">
              <a:buFont typeface="Arial" charset="0"/>
              <a:buChar char="•"/>
            </a:pPr>
            <a:r>
              <a:rPr lang="en-US" sz="1350" dirty="0"/>
              <a:t>Timetables</a:t>
            </a:r>
          </a:p>
          <a:p>
            <a:pPr marL="214313" indent="-214313">
              <a:buFont typeface="Arial" charset="0"/>
              <a:buChar char="•"/>
            </a:pPr>
            <a:r>
              <a:rPr lang="en-US" sz="1350" dirty="0"/>
              <a:t>Website designs</a:t>
            </a:r>
          </a:p>
          <a:p>
            <a:pPr marL="214313" indent="-214313">
              <a:buFont typeface="Arial" charset="0"/>
              <a:buChar char="•"/>
            </a:pPr>
            <a:r>
              <a:rPr lang="en-US" sz="1350" dirty="0"/>
              <a:t>Typographical arrangement of published editions</a:t>
            </a:r>
          </a:p>
          <a:p>
            <a:pPr marL="214313" indent="-214313">
              <a:buFont typeface="Arial" charset="0"/>
              <a:buChar char="•"/>
            </a:pPr>
            <a:endParaRPr lang="en-US" sz="1350" dirty="0"/>
          </a:p>
        </p:txBody>
      </p:sp>
    </p:spTree>
    <p:extLst>
      <p:ext uri="{BB962C8B-B14F-4D97-AF65-F5344CB8AC3E}">
        <p14:creationId xmlns:p14="http://schemas.microsoft.com/office/powerpoint/2010/main" val="188958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 calcmode="lin" valueType="num">
                                      <p:cBhvr additive="base">
                                        <p:cTn id="4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additive="base">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 calcmode="lin" valueType="num">
                                      <p:cBhvr additive="base">
                                        <p:cTn id="5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anim calcmode="lin" valueType="num">
                                      <p:cBhvr additive="base">
                                        <p:cTn id="6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 calcmode="lin" valueType="num">
                                      <p:cBhvr additive="base">
                                        <p:cTn id="6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7" end="7"/>
                                            </p:txEl>
                                          </p:spTgt>
                                        </p:tgtEl>
                                        <p:attrNameLst>
                                          <p:attrName>style.visibility</p:attrName>
                                        </p:attrNameLst>
                                      </p:cBhvr>
                                      <p:to>
                                        <p:strVal val="visible"/>
                                      </p:to>
                                    </p:set>
                                    <p:anim calcmode="lin" valueType="num">
                                      <p:cBhvr additive="base">
                                        <p:cTn id="6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8" end="8"/>
                                            </p:txEl>
                                          </p:spTgt>
                                        </p:tgtEl>
                                        <p:attrNameLst>
                                          <p:attrName>style.visibility</p:attrName>
                                        </p:attrNameLst>
                                      </p:cBhvr>
                                      <p:to>
                                        <p:strVal val="visible"/>
                                      </p:to>
                                    </p:set>
                                    <p:anim calcmode="lin" valueType="num">
                                      <p:cBhvr additive="base">
                                        <p:cTn id="7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long does copyright last?</a:t>
            </a:r>
          </a:p>
        </p:txBody>
      </p:sp>
      <p:sp>
        <p:nvSpPr>
          <p:cNvPr id="3" name="Content Placeholder 2"/>
          <p:cNvSpPr>
            <a:spLocks noGrp="1"/>
          </p:cNvSpPr>
          <p:nvPr>
            <p:ph idx="1"/>
          </p:nvPr>
        </p:nvSpPr>
        <p:spPr/>
        <p:txBody>
          <a:bodyPr/>
          <a:lstStyle/>
          <a:p>
            <a:r>
              <a:rPr lang="en-US" dirty="0"/>
              <a:t>Text, music, artistic work and photos – 70 years after death of creator/author/photographer</a:t>
            </a:r>
          </a:p>
          <a:p>
            <a:r>
              <a:rPr lang="en-US" dirty="0"/>
              <a:t>Computer-generated music/graphics – 50 years from creation</a:t>
            </a:r>
          </a:p>
          <a:p>
            <a:r>
              <a:rPr lang="en-US" dirty="0"/>
              <a:t>Sound – 70 years from when first recorded</a:t>
            </a:r>
          </a:p>
          <a:p>
            <a:r>
              <a:rPr lang="en-US" dirty="0"/>
              <a:t>Broadcast – 50 years from when made</a:t>
            </a:r>
          </a:p>
        </p:txBody>
      </p:sp>
    </p:spTree>
    <p:extLst>
      <p:ext uri="{BB962C8B-B14F-4D97-AF65-F5344CB8AC3E}">
        <p14:creationId xmlns:p14="http://schemas.microsoft.com/office/powerpoint/2010/main" val="1283662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Copyright – the law</a:t>
            </a:r>
          </a:p>
        </p:txBody>
      </p:sp>
      <p:sp>
        <p:nvSpPr>
          <p:cNvPr id="3" name="Content Placeholder 2"/>
          <p:cNvSpPr>
            <a:spLocks noGrp="1"/>
          </p:cNvSpPr>
          <p:nvPr>
            <p:ph idx="1"/>
          </p:nvPr>
        </p:nvSpPr>
        <p:spPr/>
        <p:txBody>
          <a:bodyPr>
            <a:normAutofit/>
          </a:bodyPr>
          <a:lstStyle/>
          <a:p>
            <a:pPr lvl="0"/>
            <a:r>
              <a:rPr lang="en-GB" b="1" dirty="0"/>
              <a:t>Who owns copyright? </a:t>
            </a:r>
            <a:r>
              <a:rPr lang="en-GB" dirty="0"/>
              <a:t>– pre-1989, the default position (or first owner) is whoever commissioned a picture or piece of work; post-1989, the default position is whoever took it or wrote it</a:t>
            </a:r>
          </a:p>
          <a:p>
            <a:pPr lvl="0"/>
            <a:r>
              <a:rPr lang="en-GB" dirty="0"/>
              <a:t>Copyright can be assigned (in writing), and </a:t>
            </a:r>
            <a:r>
              <a:rPr lang="en-GB" b="1" dirty="0"/>
              <a:t>copyright for employees’ work rests with their employer</a:t>
            </a:r>
          </a:p>
          <a:p>
            <a:pPr lvl="0"/>
            <a:r>
              <a:rPr lang="en-GB" dirty="0"/>
              <a:t>Even if a photographer has legal copyright, people in pictures can sue for </a:t>
            </a:r>
            <a:r>
              <a:rPr lang="en-GB" b="1" dirty="0"/>
              <a:t>breach of moral rights </a:t>
            </a:r>
            <a:r>
              <a:rPr lang="en-GB" dirty="0"/>
              <a:t>under section 85 of Copyright, Designs and Patents Act 1988 if photos are used for purposes other than ‘private and domestic’ – </a:t>
            </a:r>
            <a:r>
              <a:rPr lang="en-GB" dirty="0" err="1"/>
              <a:t>ie</a:t>
            </a:r>
            <a:r>
              <a:rPr lang="en-GB" dirty="0"/>
              <a:t> in stories re tragedies </a:t>
            </a:r>
            <a:r>
              <a:rPr lang="en-GB" dirty="0" err="1"/>
              <a:t>etc</a:t>
            </a:r>
            <a:endParaRPr lang="en-GB" dirty="0"/>
          </a:p>
        </p:txBody>
      </p:sp>
    </p:spTree>
    <p:extLst>
      <p:ext uri="{BB962C8B-B14F-4D97-AF65-F5344CB8AC3E}">
        <p14:creationId xmlns:p14="http://schemas.microsoft.com/office/powerpoint/2010/main" val="902247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Getting permission – Images</a:t>
            </a:r>
          </a:p>
        </p:txBody>
      </p:sp>
      <p:sp>
        <p:nvSpPr>
          <p:cNvPr id="3" name="Content Placeholder 2"/>
          <p:cNvSpPr>
            <a:spLocks noGrp="1"/>
          </p:cNvSpPr>
          <p:nvPr>
            <p:ph idx="1"/>
          </p:nvPr>
        </p:nvSpPr>
        <p:spPr/>
        <p:txBody>
          <a:bodyPr vert="horz" lIns="91440" tIns="45720" rIns="91440" bIns="45720" rtlCol="0" anchor="t">
            <a:noAutofit/>
          </a:bodyPr>
          <a:lstStyle/>
          <a:p>
            <a:pPr lvl="0"/>
            <a:r>
              <a:rPr lang="en-GB" sz="2400" dirty="0"/>
              <a:t>Use of copyrighted material may be permitted – or </a:t>
            </a:r>
            <a:r>
              <a:rPr lang="en-GB" sz="2400" b="1" dirty="0"/>
              <a:t>licensed</a:t>
            </a:r>
          </a:p>
          <a:p>
            <a:pPr lvl="0"/>
            <a:r>
              <a:rPr lang="en-GB" sz="2400" dirty="0"/>
              <a:t>May get permission to use </a:t>
            </a:r>
            <a:r>
              <a:rPr lang="en-GB" sz="2400" b="1" dirty="0"/>
              <a:t>for free, with a credit, or with payment</a:t>
            </a:r>
          </a:p>
          <a:p>
            <a:pPr lvl="0"/>
            <a:r>
              <a:rPr lang="en-GB" sz="2400" b="1" dirty="0"/>
              <a:t>If in doubt: don’t use – or seek permission</a:t>
            </a:r>
          </a:p>
          <a:p>
            <a:pPr lvl="0"/>
            <a:r>
              <a:rPr lang="en-GB" sz="2400" dirty="0"/>
              <a:t>Best practice: </a:t>
            </a:r>
            <a:r>
              <a:rPr lang="en-GB" sz="2400" b="1" dirty="0"/>
              <a:t>take your own</a:t>
            </a:r>
          </a:p>
          <a:p>
            <a:r>
              <a:rPr lang="en-US" sz="2400" b="1" dirty="0"/>
              <a:t>Submitted pictures for entertainment coverage </a:t>
            </a:r>
            <a:r>
              <a:rPr lang="en-US" sz="2400" dirty="0"/>
              <a:t>– check whether the photographer needs a credit or wants payment</a:t>
            </a:r>
          </a:p>
          <a:p>
            <a:r>
              <a:rPr lang="en-US" sz="2400" dirty="0"/>
              <a:t>Check publicly-available pictures on </a:t>
            </a:r>
            <a:r>
              <a:rPr lang="en-US" sz="2400" b="1" dirty="0"/>
              <a:t>council websites </a:t>
            </a:r>
            <a:r>
              <a:rPr lang="en-US" sz="2400" dirty="0"/>
              <a:t>– cost one paper £3k (down from £10k)</a:t>
            </a:r>
          </a:p>
          <a:p>
            <a:endParaRPr lang="en-US" sz="2400" dirty="0"/>
          </a:p>
        </p:txBody>
      </p:sp>
    </p:spTree>
    <p:extLst>
      <p:ext uri="{BB962C8B-B14F-4D97-AF65-F5344CB8AC3E}">
        <p14:creationId xmlns:p14="http://schemas.microsoft.com/office/powerpoint/2010/main" val="693213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a:t>
            </a:r>
          </a:p>
        </p:txBody>
      </p:sp>
      <p:pic>
        <p:nvPicPr>
          <p:cNvPr id="4" name="Content Placeholder 3" descr="(5) Twitter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184" y="2359225"/>
            <a:ext cx="4545555" cy="1960876"/>
          </a:xfrm>
        </p:spPr>
      </p:pic>
      <p:sp>
        <p:nvSpPr>
          <p:cNvPr id="6" name="TextBox 5"/>
          <p:cNvSpPr txBox="1"/>
          <p:nvPr/>
        </p:nvSpPr>
        <p:spPr>
          <a:xfrm>
            <a:off x="2171290" y="4506007"/>
            <a:ext cx="5002331" cy="871713"/>
          </a:xfrm>
          <a:prstGeom prst="rect">
            <a:avLst/>
          </a:prstGeom>
          <a:noFill/>
        </p:spPr>
        <p:txBody>
          <a:bodyPr wrap="square" rtlCol="0">
            <a:spAutoFit/>
          </a:bodyPr>
          <a:lstStyle/>
          <a:p>
            <a:r>
              <a:rPr lang="en-GB" sz="1013" kern="0" dirty="0">
                <a:solidFill>
                  <a:sysClr val="windowText" lastClr="000000"/>
                </a:solidFill>
              </a:rPr>
              <a:t>Pictures from sites such as </a:t>
            </a:r>
            <a:r>
              <a:rPr lang="en-GB" sz="1013" b="1" kern="0" dirty="0">
                <a:solidFill>
                  <a:sysClr val="windowText" lastClr="000000"/>
                </a:solidFill>
              </a:rPr>
              <a:t>Facebook, Instagram  and Twitter </a:t>
            </a:r>
            <a:r>
              <a:rPr lang="en-GB" sz="1013" kern="0" dirty="0">
                <a:solidFill>
                  <a:sysClr val="windowText" lastClr="000000"/>
                </a:solidFill>
              </a:rPr>
              <a:t>will be copyright of whoever took them, and possibly of the sites themselves</a:t>
            </a:r>
          </a:p>
          <a:p>
            <a:r>
              <a:rPr lang="en-GB" sz="1013" b="1" kern="0" dirty="0">
                <a:solidFill>
                  <a:sysClr val="windowText" lastClr="000000"/>
                </a:solidFill>
              </a:rPr>
              <a:t>Embedding</a:t>
            </a:r>
            <a:r>
              <a:rPr lang="en-GB" sz="1013" kern="0" dirty="0">
                <a:solidFill>
                  <a:sysClr val="windowText" lastClr="000000"/>
                </a:solidFill>
              </a:rPr>
              <a:t> </a:t>
            </a:r>
            <a:r>
              <a:rPr lang="en-GB" sz="1013" b="1" kern="0" dirty="0">
                <a:solidFill>
                  <a:sysClr val="windowText" lastClr="000000"/>
                </a:solidFill>
              </a:rPr>
              <a:t>Tweets</a:t>
            </a:r>
            <a:r>
              <a:rPr lang="en-GB" sz="1013" kern="0" dirty="0">
                <a:solidFill>
                  <a:sysClr val="windowText" lastClr="000000"/>
                </a:solidFill>
              </a:rPr>
              <a:t> is fine, as is using pictures that have been tweeted to us, or which we have sought permission to use</a:t>
            </a:r>
          </a:p>
          <a:p>
            <a:r>
              <a:rPr lang="en-GB" sz="1013" b="1" kern="0" dirty="0">
                <a:solidFill>
                  <a:sysClr val="windowText" lastClr="000000"/>
                </a:solidFill>
              </a:rPr>
              <a:t>Screenshots</a:t>
            </a:r>
            <a:r>
              <a:rPr lang="en-GB" sz="1013" kern="0" dirty="0">
                <a:solidFill>
                  <a:sysClr val="windowText" lastClr="000000"/>
                </a:solidFill>
              </a:rPr>
              <a:t> probably ok and </a:t>
            </a:r>
            <a:r>
              <a:rPr lang="en-GB" sz="1013" b="1" kern="0" dirty="0">
                <a:solidFill>
                  <a:sysClr val="windowText" lastClr="000000"/>
                </a:solidFill>
              </a:rPr>
              <a:t>YouTube</a:t>
            </a:r>
            <a:r>
              <a:rPr lang="en-GB" sz="1013" kern="0" dirty="0">
                <a:solidFill>
                  <a:sysClr val="windowText" lastClr="000000"/>
                </a:solidFill>
              </a:rPr>
              <a:t> embeds probably ok</a:t>
            </a:r>
          </a:p>
        </p:txBody>
      </p:sp>
    </p:spTree>
    <p:extLst>
      <p:ext uri="{BB962C8B-B14F-4D97-AF65-F5344CB8AC3E}">
        <p14:creationId xmlns:p14="http://schemas.microsoft.com/office/powerpoint/2010/main" val="2022161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 use of photos</a:t>
            </a:r>
          </a:p>
        </p:txBody>
      </p:sp>
      <p:pic>
        <p:nvPicPr>
          <p:cNvPr id="4" name="Content Placeholder 3" descr="david beckham - Google Search - Google Chrom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0" y="2413983"/>
            <a:ext cx="4330700" cy="2571750"/>
          </a:xfrm>
        </p:spPr>
      </p:pic>
      <p:sp>
        <p:nvSpPr>
          <p:cNvPr id="3" name="TextBox 2"/>
          <p:cNvSpPr txBox="1"/>
          <p:nvPr/>
        </p:nvSpPr>
        <p:spPr>
          <a:xfrm>
            <a:off x="5765800" y="2584450"/>
            <a:ext cx="2525341" cy="1546577"/>
          </a:xfrm>
          <a:prstGeom prst="rect">
            <a:avLst/>
          </a:prstGeom>
          <a:noFill/>
        </p:spPr>
        <p:txBody>
          <a:bodyPr wrap="square" rtlCol="0">
            <a:spAutoFit/>
          </a:bodyPr>
          <a:lstStyle/>
          <a:p>
            <a:r>
              <a:rPr lang="en-US" sz="1350" dirty="0"/>
              <a:t>Search for pictures labelled for reuse – non-commercial in your case at the moment</a:t>
            </a:r>
          </a:p>
          <a:p>
            <a:r>
              <a:rPr lang="en-US" sz="1350" dirty="0"/>
              <a:t>Otherwise Google Images are subject to copyright</a:t>
            </a:r>
          </a:p>
          <a:p>
            <a:r>
              <a:rPr lang="en-US" sz="1350" dirty="0"/>
              <a:t>Creative Commons </a:t>
            </a:r>
            <a:r>
              <a:rPr lang="en-US" sz="1350" dirty="0" err="1"/>
              <a:t>licences</a:t>
            </a:r>
            <a:r>
              <a:rPr lang="en-US" sz="1350" dirty="0"/>
              <a:t> may insist that work isn’t commercial</a:t>
            </a:r>
          </a:p>
        </p:txBody>
      </p:sp>
    </p:spTree>
    <p:extLst>
      <p:ext uri="{BB962C8B-B14F-4D97-AF65-F5344CB8AC3E}">
        <p14:creationId xmlns:p14="http://schemas.microsoft.com/office/powerpoint/2010/main" val="2117606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use of photos </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8637" y="2087735"/>
            <a:ext cx="5470557" cy="2065425"/>
          </a:xfrm>
        </p:spPr>
      </p:pic>
      <p:pic>
        <p:nvPicPr>
          <p:cNvPr id="3" name="Picture 4" descr="A close up of a mountain&#10;&#10;Description automatically generated">
            <a:extLst>
              <a:ext uri="{FF2B5EF4-FFF2-40B4-BE49-F238E27FC236}">
                <a16:creationId xmlns:a16="http://schemas.microsoft.com/office/drawing/2014/main" id="{376AE640-53FC-43F9-A4A0-9A0FA0438E6E}"/>
              </a:ext>
            </a:extLst>
          </p:cNvPr>
          <p:cNvPicPr>
            <a:picLocks noChangeAspect="1"/>
          </p:cNvPicPr>
          <p:nvPr/>
        </p:nvPicPr>
        <p:blipFill>
          <a:blip r:embed="rId3"/>
          <a:stretch>
            <a:fillRect/>
          </a:stretch>
        </p:blipFill>
        <p:spPr>
          <a:xfrm>
            <a:off x="583095" y="4787714"/>
            <a:ext cx="3935894" cy="1299636"/>
          </a:xfrm>
          <a:prstGeom prst="rect">
            <a:avLst/>
          </a:prstGeom>
        </p:spPr>
      </p:pic>
      <p:pic>
        <p:nvPicPr>
          <p:cNvPr id="5" name="Picture 5" descr="A picture containing nature, rain&#10;&#10;Description automatically generated">
            <a:extLst>
              <a:ext uri="{FF2B5EF4-FFF2-40B4-BE49-F238E27FC236}">
                <a16:creationId xmlns:a16="http://schemas.microsoft.com/office/drawing/2014/main" id="{05791BC6-8A04-4F0D-8B91-CEEA93EAA167}"/>
              </a:ext>
            </a:extLst>
          </p:cNvPr>
          <p:cNvPicPr>
            <a:picLocks noChangeAspect="1"/>
          </p:cNvPicPr>
          <p:nvPr/>
        </p:nvPicPr>
        <p:blipFill>
          <a:blip r:embed="rId4"/>
          <a:stretch>
            <a:fillRect/>
          </a:stretch>
        </p:blipFill>
        <p:spPr>
          <a:xfrm>
            <a:off x="5237922" y="4702009"/>
            <a:ext cx="2991678" cy="1297112"/>
          </a:xfrm>
          <a:prstGeom prst="rect">
            <a:avLst/>
          </a:prstGeom>
        </p:spPr>
      </p:pic>
    </p:spTree>
    <p:extLst>
      <p:ext uri="{BB962C8B-B14F-4D97-AF65-F5344CB8AC3E}">
        <p14:creationId xmlns:p14="http://schemas.microsoft.com/office/powerpoint/2010/main" val="1292774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Coping with copyright – text and video</a:t>
            </a:r>
          </a:p>
        </p:txBody>
      </p:sp>
      <p:sp>
        <p:nvSpPr>
          <p:cNvPr id="3" name="Content Placeholder 2"/>
          <p:cNvSpPr>
            <a:spLocks noGrp="1"/>
          </p:cNvSpPr>
          <p:nvPr>
            <p:ph idx="1"/>
          </p:nvPr>
        </p:nvSpPr>
        <p:spPr/>
        <p:txBody>
          <a:bodyPr vert="horz" anchor="t">
            <a:normAutofit/>
          </a:bodyPr>
          <a:lstStyle/>
          <a:p>
            <a:pPr lvl="0"/>
            <a:r>
              <a:rPr lang="x-none" sz="1800" b="1"/>
              <a:t>No copyright in facts, news or information</a:t>
            </a:r>
            <a:r>
              <a:rPr lang="x-none" sz="1800"/>
              <a:t>, but there is copyright in the way in which they’re used – ie sentences, listings. Rewriting will be needed.</a:t>
            </a:r>
          </a:p>
          <a:p>
            <a:pPr lvl="0"/>
            <a:r>
              <a:rPr lang="x-none" sz="1800" dirty="0"/>
              <a:t>‘Fair dealing’ reinforced by the 2014 Copyright, Designs and Patents Act allows the </a:t>
            </a:r>
            <a:r>
              <a:rPr lang="x-none" sz="1800" b="1" dirty="0"/>
              <a:t>copying of some quotes, provided there is attribution </a:t>
            </a:r>
            <a:r>
              <a:rPr lang="x-none" sz="1800" dirty="0"/>
              <a:t>– known as ‘sufficient acknowledgement’</a:t>
            </a:r>
          </a:p>
          <a:p>
            <a:pPr lvl="0"/>
            <a:r>
              <a:rPr lang="x-none" sz="1800" dirty="0"/>
              <a:t>Problems with copying ‘any substantial part’ of a story and quotes, with </a:t>
            </a:r>
            <a:r>
              <a:rPr lang="x-none" sz="1800"/>
              <a:t>the law saying it should be </a:t>
            </a:r>
            <a:r>
              <a:rPr lang="x-none" sz="1800" b="1"/>
              <a:t>‘no more than is necessary for the purpose’</a:t>
            </a:r>
            <a:endParaRPr lang="en-GB" sz="1800" b="1" dirty="0"/>
          </a:p>
          <a:p>
            <a:pPr lvl="0"/>
            <a:r>
              <a:rPr lang="en-GB" sz="1800" dirty="0"/>
              <a:t>Fair dealing also covers use of </a:t>
            </a:r>
            <a:r>
              <a:rPr lang="en-GB" sz="1800" b="1" dirty="0"/>
              <a:t>video clips</a:t>
            </a:r>
          </a:p>
          <a:p>
            <a:pPr lvl="0"/>
            <a:r>
              <a:rPr lang="en-GB" sz="1800" b="1" dirty="0"/>
              <a:t>Embedding video </a:t>
            </a:r>
            <a:r>
              <a:rPr lang="en-GB" sz="1800" dirty="0"/>
              <a:t>usually safe</a:t>
            </a:r>
          </a:p>
          <a:p>
            <a:pPr lvl="0"/>
            <a:r>
              <a:rPr lang="en-GB" sz="1800" dirty="0"/>
              <a:t>No fair dealing defence for </a:t>
            </a:r>
            <a:r>
              <a:rPr lang="en-GB" sz="1800" b="1" dirty="0"/>
              <a:t>photos – unless in reviews</a:t>
            </a:r>
          </a:p>
          <a:p>
            <a:pPr lvl="0"/>
            <a:endParaRPr lang="x-none" sz="1800" b="1" dirty="0"/>
          </a:p>
          <a:p>
            <a:endParaRPr lang="en-GB" sz="1800" dirty="0"/>
          </a:p>
        </p:txBody>
      </p:sp>
    </p:spTree>
    <p:extLst>
      <p:ext uri="{BB962C8B-B14F-4D97-AF65-F5344CB8AC3E}">
        <p14:creationId xmlns:p14="http://schemas.microsoft.com/office/powerpoint/2010/main" val="156867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A596B-3666-FC63-C0F9-3DF58B511C6C}"/>
              </a:ext>
            </a:extLst>
          </p:cNvPr>
          <p:cNvSpPr>
            <a:spLocks noGrp="1"/>
          </p:cNvSpPr>
          <p:nvPr>
            <p:ph type="title"/>
          </p:nvPr>
        </p:nvSpPr>
        <p:spPr/>
        <p:txBody>
          <a:bodyPr/>
          <a:lstStyle/>
          <a:p>
            <a:r>
              <a:rPr lang="en-US" dirty="0"/>
              <a:t>Music copyright*</a:t>
            </a:r>
          </a:p>
        </p:txBody>
      </p:sp>
      <p:sp>
        <p:nvSpPr>
          <p:cNvPr id="3" name="Content Placeholder 2">
            <a:extLst>
              <a:ext uri="{FF2B5EF4-FFF2-40B4-BE49-F238E27FC236}">
                <a16:creationId xmlns:a16="http://schemas.microsoft.com/office/drawing/2014/main" id="{9CF01832-5E9E-2B26-124D-5AB59607B8E0}"/>
              </a:ext>
            </a:extLst>
          </p:cNvPr>
          <p:cNvSpPr>
            <a:spLocks noGrp="1"/>
          </p:cNvSpPr>
          <p:nvPr>
            <p:ph idx="1"/>
          </p:nvPr>
        </p:nvSpPr>
        <p:spPr/>
        <p:txBody>
          <a:bodyPr vert="horz" lIns="91440" tIns="45720" rIns="91440" bIns="45720" rtlCol="0" anchor="t">
            <a:normAutofit/>
          </a:bodyPr>
          <a:lstStyle/>
          <a:p>
            <a:pPr marL="0" indent="0">
              <a:buNone/>
            </a:pPr>
            <a:r>
              <a:rPr lang="en-US" dirty="0"/>
              <a:t>Using music available in the Instagram app looks safe</a:t>
            </a:r>
          </a:p>
          <a:p>
            <a:pPr marL="0" indent="0">
              <a:buNone/>
            </a:pPr>
            <a:r>
              <a:rPr lang="en-US" dirty="0"/>
              <a:t>No fair dealing </a:t>
            </a:r>
            <a:r>
              <a:rPr lang="en-US" dirty="0" err="1"/>
              <a:t>defence</a:t>
            </a:r>
            <a:r>
              <a:rPr lang="en-US" dirty="0"/>
              <a:t> as such – even for non-profit </a:t>
            </a:r>
            <a:r>
              <a:rPr lang="en-US" dirty="0" err="1"/>
              <a:t>organisations</a:t>
            </a:r>
          </a:p>
          <a:p>
            <a:pPr>
              <a:buClr>
                <a:srgbClr val="9E3611"/>
              </a:buClr>
              <a:buFont typeface="Arial" pitchFamily="2" charset="2"/>
              <a:buChar char="•"/>
            </a:pPr>
            <a:endParaRPr lang="en-US" dirty="0">
              <a:ea typeface="+mn-lt"/>
              <a:cs typeface="+mn-lt"/>
            </a:endParaRPr>
          </a:p>
          <a:p>
            <a:pPr>
              <a:buClr>
                <a:srgbClr val="9E3611"/>
              </a:buClr>
            </a:pPr>
            <a:r>
              <a:rPr lang="en-US" sz="1200" dirty="0">
                <a:ea typeface="+mn-lt"/>
                <a:cs typeface="+mn-lt"/>
                <a:hlinkClick r:id="rId2"/>
              </a:rPr>
              <a:t>https://about.instagram.com/blog/announcements/updates-and-guidelines-for-including-music-in-video</a:t>
            </a:r>
            <a:br>
              <a:rPr lang="en-US" sz="1200" dirty="0">
                <a:ea typeface="+mn-lt"/>
                <a:cs typeface="+mn-lt"/>
              </a:rPr>
            </a:br>
            <a:endParaRPr lang="en-US" sz="1200" dirty="0">
              <a:ea typeface="+mn-lt"/>
              <a:cs typeface="+mn-lt"/>
            </a:endParaRPr>
          </a:p>
          <a:p>
            <a:pPr>
              <a:buClr>
                <a:srgbClr val="9E3611"/>
              </a:buClr>
            </a:pPr>
            <a:r>
              <a:rPr lang="en-US" sz="1200" dirty="0">
                <a:ea typeface="+mn-lt"/>
                <a:cs typeface="+mn-lt"/>
                <a:hlinkClick r:id="rId3"/>
              </a:rPr>
              <a:t>https://help.instagram.com/354736791367645/how-can-i-make-sure-that-the-content-i-post-to-instagram-doesn%27t-violate-copyright-law%3F/?helpref=related_articles&amp;source_cms_id=126382350847838</a:t>
            </a:r>
            <a:br>
              <a:rPr lang="en-US" sz="1200" dirty="0">
                <a:ea typeface="+mn-lt"/>
                <a:cs typeface="+mn-lt"/>
              </a:rPr>
            </a:br>
            <a:endParaRPr lang="en-US" sz="1200" dirty="0">
              <a:ea typeface="+mn-lt"/>
              <a:cs typeface="+mn-lt"/>
            </a:endParaRPr>
          </a:p>
          <a:p>
            <a:pPr>
              <a:buClr>
                <a:srgbClr val="9E3611"/>
              </a:buClr>
            </a:pPr>
            <a:r>
              <a:rPr lang="en-US" sz="1200" dirty="0">
                <a:ea typeface="+mn-lt"/>
                <a:cs typeface="+mn-lt"/>
                <a:hlinkClick r:id="rId4"/>
              </a:rPr>
              <a:t>https://www.alphr.com/add-music-instagram/</a:t>
            </a:r>
            <a:endParaRPr lang="en-US"/>
          </a:p>
          <a:p>
            <a:pPr>
              <a:buClr>
                <a:srgbClr val="9E3611"/>
              </a:buClr>
              <a:buFont typeface="Arial" pitchFamily="2" charset="2"/>
              <a:buChar char="•"/>
            </a:pPr>
            <a:endParaRPr lang="en-US" dirty="0"/>
          </a:p>
          <a:p>
            <a:pPr>
              <a:buClr>
                <a:srgbClr val="9E3611"/>
              </a:buClr>
              <a:buFont typeface="Arial" pitchFamily="2" charset="2"/>
              <a:buChar char="•"/>
            </a:pPr>
            <a:r>
              <a:rPr lang="en-US" dirty="0"/>
              <a:t>I'm not an expert on this</a:t>
            </a:r>
          </a:p>
        </p:txBody>
      </p:sp>
    </p:spTree>
    <p:extLst>
      <p:ext uri="{BB962C8B-B14F-4D97-AF65-F5344CB8AC3E}">
        <p14:creationId xmlns:p14="http://schemas.microsoft.com/office/powerpoint/2010/main" val="1649488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9697-8E4C-4A3D-A79E-61C7D0C96809}"/>
              </a:ext>
            </a:extLst>
          </p:cNvPr>
          <p:cNvSpPr>
            <a:spLocks noGrp="1"/>
          </p:cNvSpPr>
          <p:nvPr>
            <p:ph type="title"/>
          </p:nvPr>
        </p:nvSpPr>
        <p:spPr/>
        <p:txBody>
          <a:bodyPr/>
          <a:lstStyle/>
          <a:p>
            <a:r>
              <a:rPr lang="en-US" dirty="0"/>
              <a:t>To </a:t>
            </a:r>
            <a:r>
              <a:rPr lang="en-US" dirty="0" err="1"/>
              <a:t>summarise</a:t>
            </a:r>
            <a:r>
              <a:rPr lang="en-US" dirty="0"/>
              <a:t>....</a:t>
            </a:r>
            <a:endParaRPr lang="en-US" dirty="0">
              <a:latin typeface="Rockwell Condensed"/>
            </a:endParaRPr>
          </a:p>
        </p:txBody>
      </p:sp>
      <p:sp>
        <p:nvSpPr>
          <p:cNvPr id="3" name="Content Placeholder 2">
            <a:extLst>
              <a:ext uri="{FF2B5EF4-FFF2-40B4-BE49-F238E27FC236}">
                <a16:creationId xmlns:a16="http://schemas.microsoft.com/office/drawing/2014/main" id="{D7BE1A95-2154-491C-8315-06C2335EECEC}"/>
              </a:ext>
            </a:extLst>
          </p:cNvPr>
          <p:cNvSpPr>
            <a:spLocks noGrp="1"/>
          </p:cNvSpPr>
          <p:nvPr>
            <p:ph idx="1"/>
          </p:nvPr>
        </p:nvSpPr>
        <p:spPr/>
        <p:txBody>
          <a:bodyPr vert="horz" lIns="91440" tIns="45720" rIns="91440" bIns="45720" rtlCol="0" anchor="t">
            <a:normAutofit/>
          </a:bodyPr>
          <a:lstStyle/>
          <a:p>
            <a:pPr marL="0" indent="0">
              <a:buNone/>
            </a:pPr>
            <a:r>
              <a:rPr lang="en-US" dirty="0"/>
              <a:t>TEXT/QUOTES/VIDEO/AUDIO:</a:t>
            </a:r>
          </a:p>
          <a:p>
            <a:pPr>
              <a:buChar char="ü"/>
            </a:pPr>
            <a:r>
              <a:rPr lang="en-US" dirty="0"/>
              <a:t>Attribute: say where the material has come from</a:t>
            </a:r>
          </a:p>
          <a:p>
            <a:pPr>
              <a:buChar char="ü"/>
            </a:pPr>
            <a:r>
              <a:rPr lang="en-US" dirty="0"/>
              <a:t>Use sparingly</a:t>
            </a:r>
          </a:p>
          <a:p>
            <a:pPr>
              <a:buChar char="ü"/>
            </a:pPr>
            <a:r>
              <a:rPr lang="en-US" dirty="0"/>
              <a:t>Don't need to ask for permission</a:t>
            </a:r>
          </a:p>
          <a:p>
            <a:pPr>
              <a:buChar char="ü"/>
            </a:pPr>
            <a:endParaRPr lang="en-US" dirty="0"/>
          </a:p>
          <a:p>
            <a:pPr marL="0" indent="0">
              <a:buNone/>
            </a:pPr>
            <a:r>
              <a:rPr lang="en-US" dirty="0"/>
              <a:t>PICTURES:</a:t>
            </a:r>
          </a:p>
          <a:p>
            <a:pPr>
              <a:buChar char="ü"/>
            </a:pPr>
            <a:r>
              <a:rPr lang="en-US" dirty="0"/>
              <a:t>Need to get permission </a:t>
            </a:r>
          </a:p>
          <a:p>
            <a:pPr>
              <a:buChar char="ü"/>
            </a:pPr>
            <a:r>
              <a:rPr lang="en-US" dirty="0"/>
              <a:t>Crediting the source isn't enough</a:t>
            </a:r>
          </a:p>
        </p:txBody>
      </p:sp>
    </p:spTree>
    <p:extLst>
      <p:ext uri="{BB962C8B-B14F-4D97-AF65-F5344CB8AC3E}">
        <p14:creationId xmlns:p14="http://schemas.microsoft.com/office/powerpoint/2010/main" val="66718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C066-DC72-4B73-82B2-A6C01C9D9F80}"/>
              </a:ext>
            </a:extLst>
          </p:cNvPr>
          <p:cNvSpPr>
            <a:spLocks noGrp="1"/>
          </p:cNvSpPr>
          <p:nvPr>
            <p:ph type="title"/>
          </p:nvPr>
        </p:nvSpPr>
        <p:spPr>
          <a:xfrm>
            <a:off x="685800" y="484632"/>
            <a:ext cx="7579217" cy="1625442"/>
          </a:xfrm>
        </p:spPr>
        <p:txBody>
          <a:bodyPr/>
          <a:lstStyle/>
          <a:p>
            <a:r>
              <a:rPr lang="en-US" dirty="0"/>
              <a:t>Objective reporting vs subjective comment</a:t>
            </a:r>
          </a:p>
        </p:txBody>
      </p:sp>
      <p:pic>
        <p:nvPicPr>
          <p:cNvPr id="3" name="Picture 2" descr="A screenshot of a website&#10;&#10;Description automatically generated">
            <a:extLst>
              <a:ext uri="{FF2B5EF4-FFF2-40B4-BE49-F238E27FC236}">
                <a16:creationId xmlns:a16="http://schemas.microsoft.com/office/drawing/2014/main" id="{AAF72246-EE86-C44E-E036-832EB2BDBFB9}"/>
              </a:ext>
            </a:extLst>
          </p:cNvPr>
          <p:cNvPicPr>
            <a:picLocks noChangeAspect="1"/>
          </p:cNvPicPr>
          <p:nvPr/>
        </p:nvPicPr>
        <p:blipFill>
          <a:blip r:embed="rId2"/>
          <a:stretch>
            <a:fillRect/>
          </a:stretch>
        </p:blipFill>
        <p:spPr>
          <a:xfrm>
            <a:off x="687479" y="2119086"/>
            <a:ext cx="7441660" cy="3259760"/>
          </a:xfrm>
          <a:prstGeom prst="rect">
            <a:avLst/>
          </a:prstGeom>
        </p:spPr>
      </p:pic>
    </p:spTree>
    <p:extLst>
      <p:ext uri="{BB962C8B-B14F-4D97-AF65-F5344CB8AC3E}">
        <p14:creationId xmlns:p14="http://schemas.microsoft.com/office/powerpoint/2010/main" val="2712923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BF22-AFE2-4ACC-8E55-5F8C98720010}"/>
              </a:ext>
            </a:extLst>
          </p:cNvPr>
          <p:cNvSpPr>
            <a:spLocks noGrp="1"/>
          </p:cNvSpPr>
          <p:nvPr>
            <p:ph type="title"/>
          </p:nvPr>
        </p:nvSpPr>
        <p:spPr/>
        <p:txBody>
          <a:bodyPr/>
          <a:lstStyle/>
          <a:p>
            <a:r>
              <a:rPr lang="en-US" dirty="0"/>
              <a:t>privacy</a:t>
            </a:r>
          </a:p>
        </p:txBody>
      </p:sp>
      <p:sp>
        <p:nvSpPr>
          <p:cNvPr id="3" name="Content Placeholder 2">
            <a:extLst>
              <a:ext uri="{FF2B5EF4-FFF2-40B4-BE49-F238E27FC236}">
                <a16:creationId xmlns:a16="http://schemas.microsoft.com/office/drawing/2014/main" id="{648A69D3-D00E-412B-84EC-52C96E96D99B}"/>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t>Regulators and the law generally agree on </a:t>
            </a:r>
            <a:r>
              <a:rPr lang="en-US" i="1" dirty="0"/>
              <a:t>locations </a:t>
            </a:r>
            <a:r>
              <a:rPr lang="en-US" dirty="0"/>
              <a:t>where there is an expectation of privacy:</a:t>
            </a:r>
          </a:p>
          <a:p>
            <a:pPr>
              <a:buChar char="ü"/>
            </a:pPr>
            <a:r>
              <a:rPr lang="en-US" dirty="0"/>
              <a:t>Home, back garden</a:t>
            </a:r>
          </a:p>
          <a:p>
            <a:pPr>
              <a:buChar char="ü"/>
            </a:pPr>
            <a:r>
              <a:rPr lang="en-US" dirty="0"/>
              <a:t>Restaurants, clubs – unless can be clearly seen through window</a:t>
            </a:r>
          </a:p>
          <a:p>
            <a:pPr>
              <a:buChar char="ü"/>
            </a:pPr>
            <a:r>
              <a:rPr lang="en-US" dirty="0"/>
              <a:t>Private beaches</a:t>
            </a:r>
          </a:p>
          <a:p>
            <a:pPr marL="0" indent="0">
              <a:buNone/>
            </a:pPr>
            <a:r>
              <a:rPr lang="en-US" dirty="0"/>
              <a:t>PLUS there are </a:t>
            </a:r>
            <a:r>
              <a:rPr lang="en-US" i="1" dirty="0"/>
              <a:t>situations </a:t>
            </a:r>
            <a:r>
              <a:rPr lang="en-US" dirty="0"/>
              <a:t>where there is expectation of privacy:</a:t>
            </a:r>
          </a:p>
          <a:p>
            <a:pPr>
              <a:buChar char="ü"/>
            </a:pPr>
            <a:r>
              <a:rPr lang="en-US" dirty="0"/>
              <a:t>Health moments: mental health crisis </a:t>
            </a:r>
            <a:r>
              <a:rPr lang="en-US" dirty="0" err="1"/>
              <a:t>eg</a:t>
            </a:r>
            <a:r>
              <a:rPr lang="en-US" dirty="0"/>
              <a:t> suicide attempt, ambulance treatment</a:t>
            </a:r>
          </a:p>
          <a:p>
            <a:pPr>
              <a:buChar char="ü"/>
            </a:pPr>
            <a:r>
              <a:rPr lang="en-US" dirty="0"/>
              <a:t>Family occasions: unofficial trips to events, shopping trips</a:t>
            </a:r>
          </a:p>
          <a:p>
            <a:pPr marL="0" indent="0">
              <a:buNone/>
            </a:pPr>
            <a:r>
              <a:rPr lang="en-US" dirty="0"/>
              <a:t>Privacy </a:t>
            </a:r>
            <a:r>
              <a:rPr lang="en-US" i="1" dirty="0"/>
              <a:t>may </a:t>
            </a:r>
            <a:r>
              <a:rPr lang="en-US" dirty="0"/>
              <a:t>be breached to expose hypocrisy or lying where there is public interest</a:t>
            </a:r>
          </a:p>
        </p:txBody>
      </p:sp>
      <p:pic>
        <p:nvPicPr>
          <p:cNvPr id="4" name="Picture 4" descr="A close up of a red and white sign&#10;&#10;Description generated with very high confidence">
            <a:extLst>
              <a:ext uri="{FF2B5EF4-FFF2-40B4-BE49-F238E27FC236}">
                <a16:creationId xmlns:a16="http://schemas.microsoft.com/office/drawing/2014/main" id="{831AD2C1-6C01-441B-8637-3E7DA390304B}"/>
              </a:ext>
            </a:extLst>
          </p:cNvPr>
          <p:cNvPicPr>
            <a:picLocks noChangeAspect="1"/>
          </p:cNvPicPr>
          <p:nvPr/>
        </p:nvPicPr>
        <p:blipFill>
          <a:blip r:embed="rId2"/>
          <a:stretch>
            <a:fillRect/>
          </a:stretch>
        </p:blipFill>
        <p:spPr>
          <a:xfrm>
            <a:off x="6532809" y="222633"/>
            <a:ext cx="1938271" cy="1736093"/>
          </a:xfrm>
          <a:prstGeom prst="rect">
            <a:avLst/>
          </a:prstGeom>
        </p:spPr>
      </p:pic>
    </p:spTree>
    <p:extLst>
      <p:ext uri="{BB962C8B-B14F-4D97-AF65-F5344CB8AC3E}">
        <p14:creationId xmlns:p14="http://schemas.microsoft.com/office/powerpoint/2010/main" val="2467958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Privacy and social media</a:t>
            </a:r>
          </a:p>
        </p:txBody>
      </p:sp>
      <p:sp>
        <p:nvSpPr>
          <p:cNvPr id="3" name="Content Placeholder 2"/>
          <p:cNvSpPr>
            <a:spLocks noGrp="1"/>
          </p:cNvSpPr>
          <p:nvPr>
            <p:ph idx="1"/>
          </p:nvPr>
        </p:nvSpPr>
        <p:spPr>
          <a:xfrm>
            <a:off x="1385646" y="2024844"/>
            <a:ext cx="4428492" cy="3429000"/>
          </a:xfrm>
        </p:spPr>
        <p:txBody>
          <a:bodyPr>
            <a:normAutofit fontScale="92500" lnSpcReduction="10000"/>
          </a:bodyPr>
          <a:lstStyle/>
          <a:p>
            <a:pPr marL="0" indent="0">
              <a:spcBef>
                <a:spcPct val="50000"/>
              </a:spcBef>
              <a:buNone/>
            </a:pPr>
            <a:r>
              <a:rPr lang="en-GB" altLang="en-US" sz="2400" dirty="0"/>
              <a:t>IPSO questions to ask:</a:t>
            </a:r>
          </a:p>
          <a:p>
            <a:pPr>
              <a:spcBef>
                <a:spcPct val="50000"/>
              </a:spcBef>
              <a:buFont typeface="Arial" charset="0"/>
              <a:buChar char="•"/>
            </a:pPr>
            <a:r>
              <a:rPr lang="en-GB" altLang="en-US" sz="2400" dirty="0"/>
              <a:t>How personal is the material?</a:t>
            </a:r>
          </a:p>
          <a:p>
            <a:pPr>
              <a:spcBef>
                <a:spcPct val="50000"/>
              </a:spcBef>
              <a:buFont typeface="Arial" charset="0"/>
              <a:buChar char="•"/>
            </a:pPr>
            <a:r>
              <a:rPr lang="en-GB" altLang="en-US" sz="2400" dirty="0"/>
              <a:t>What is the public interest?</a:t>
            </a:r>
          </a:p>
          <a:p>
            <a:pPr>
              <a:spcBef>
                <a:spcPct val="50000"/>
              </a:spcBef>
              <a:buFont typeface="Arial" charset="0"/>
              <a:buChar char="•"/>
            </a:pPr>
            <a:r>
              <a:rPr lang="en-GB" altLang="en-US" sz="2400" dirty="0"/>
              <a:t>Has the person tried to restrict access?</a:t>
            </a:r>
          </a:p>
          <a:p>
            <a:pPr>
              <a:spcBef>
                <a:spcPct val="50000"/>
              </a:spcBef>
              <a:buFont typeface="Arial" charset="0"/>
              <a:buChar char="•"/>
            </a:pPr>
            <a:r>
              <a:rPr lang="en-GB" altLang="en-US" sz="2400" dirty="0"/>
              <a:t>Did they upload it themselves?</a:t>
            </a:r>
          </a:p>
          <a:p>
            <a:pPr>
              <a:spcBef>
                <a:spcPct val="50000"/>
              </a:spcBef>
              <a:buFont typeface="Arial" charset="0"/>
              <a:buChar char="•"/>
            </a:pPr>
            <a:r>
              <a:rPr lang="en-GB" altLang="en-US" sz="2400" dirty="0"/>
              <a:t>Is it appropriate/likely to increase distress?</a:t>
            </a:r>
          </a:p>
          <a:p>
            <a:pPr>
              <a:spcBef>
                <a:spcPct val="50000"/>
              </a:spcBef>
            </a:pPr>
            <a:endParaRPr lang="en-GB" altLang="en-US" sz="2400" dirty="0"/>
          </a:p>
          <a:p>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887" y="2726923"/>
            <a:ext cx="1607344" cy="1607344"/>
          </a:xfrm>
          <a:prstGeom prst="rect">
            <a:avLst/>
          </a:prstGeom>
        </p:spPr>
      </p:pic>
    </p:spTree>
    <p:extLst>
      <p:ext uri="{BB962C8B-B14F-4D97-AF65-F5344CB8AC3E}">
        <p14:creationId xmlns:p14="http://schemas.microsoft.com/office/powerpoint/2010/main" val="83078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Privacy and social media</a:t>
            </a:r>
          </a:p>
        </p:txBody>
      </p:sp>
      <p:sp>
        <p:nvSpPr>
          <p:cNvPr id="3" name="Content Placeholder 2"/>
          <p:cNvSpPr>
            <a:spLocks noGrp="1"/>
          </p:cNvSpPr>
          <p:nvPr>
            <p:ph idx="1"/>
          </p:nvPr>
        </p:nvSpPr>
        <p:spPr>
          <a:xfrm>
            <a:off x="1385646" y="2024844"/>
            <a:ext cx="4374486" cy="3429000"/>
          </a:xfrm>
        </p:spPr>
        <p:txBody>
          <a:bodyPr vert="horz" lIns="91440" tIns="45720" rIns="91440" bIns="45720" rtlCol="0" anchor="t">
            <a:normAutofit fontScale="55000" lnSpcReduction="20000"/>
          </a:bodyPr>
          <a:lstStyle/>
          <a:p>
            <a:pPr marL="0" indent="0">
              <a:spcBef>
                <a:spcPct val="50000"/>
              </a:spcBef>
              <a:buNone/>
            </a:pPr>
            <a:r>
              <a:rPr lang="en-GB" altLang="en-US" sz="2400" dirty="0"/>
              <a:t>IPSO/PCC rulings:</a:t>
            </a:r>
          </a:p>
          <a:p>
            <a:pPr>
              <a:spcBef>
                <a:spcPct val="50000"/>
              </a:spcBef>
              <a:buFont typeface="Arial" charset="0"/>
              <a:buChar char="•"/>
            </a:pPr>
            <a:r>
              <a:rPr lang="en-GB" altLang="en-US" sz="2400" dirty="0"/>
              <a:t>Ok to use innocuous image from publicly-accessible website of dead person </a:t>
            </a:r>
            <a:r>
              <a:rPr lang="en-GB" altLang="en-US" sz="2400" i="1" dirty="0"/>
              <a:t>(but could be copyright issue)</a:t>
            </a:r>
          </a:p>
          <a:p>
            <a:pPr>
              <a:spcBef>
                <a:spcPct val="50000"/>
              </a:spcBef>
              <a:buFont typeface="Arial" charset="0"/>
              <a:buChar char="•"/>
            </a:pPr>
            <a:r>
              <a:rPr lang="en-GB" altLang="en-US" sz="2400" dirty="0"/>
              <a:t>Ok to report statements made on Facebook</a:t>
            </a:r>
            <a:r>
              <a:rPr lang="en-GB" altLang="en-US" sz="2400" b="1" dirty="0"/>
              <a:t> if in the public interest </a:t>
            </a:r>
            <a:r>
              <a:rPr lang="en-GB" altLang="en-US" sz="2400" dirty="0"/>
              <a:t>– police officer’s flippant ‘My lot have murdered someone again. </a:t>
            </a:r>
            <a:r>
              <a:rPr lang="en-GB" altLang="en-US" sz="2400" dirty="0" err="1"/>
              <a:t>Sh</a:t>
            </a:r>
            <a:r>
              <a:rPr lang="en-GB" altLang="en-US" sz="2400" dirty="0"/>
              <a:t>*t happens’ message over G20 protest death. Goble vs Sunday People</a:t>
            </a:r>
          </a:p>
          <a:p>
            <a:pPr>
              <a:spcBef>
                <a:spcPct val="50000"/>
              </a:spcBef>
              <a:buFont typeface="Arial" charset="0"/>
              <a:buChar char="•"/>
            </a:pPr>
            <a:r>
              <a:rPr lang="en-GB" altLang="en-US" sz="2400" dirty="0"/>
              <a:t>Ok to report Twitter comments if not of intimate nature and even if there’s the usual disclaimer – DoT civil servant Sarah Baskerville vs Independent on Sunday and Mail over ‘hungover at work’ Tweets</a:t>
            </a:r>
          </a:p>
          <a:p>
            <a:pPr>
              <a:spcBef>
                <a:spcPct val="50000"/>
              </a:spcBef>
              <a:buFont typeface="Arial" charset="0"/>
              <a:buChar char="•"/>
            </a:pPr>
            <a:r>
              <a:rPr lang="en-GB" altLang="en-US" sz="2400" dirty="0"/>
              <a:t>Ok to use group pictures </a:t>
            </a:r>
            <a:r>
              <a:rPr lang="en-GB" altLang="en-US" sz="2400" dirty="0" err="1"/>
              <a:t>eg</a:t>
            </a:r>
            <a:r>
              <a:rPr lang="en-GB" altLang="en-US" sz="2400" dirty="0"/>
              <a:t> shoppers, without permission</a:t>
            </a:r>
            <a:endParaRPr lang="en-GB"/>
          </a:p>
          <a:p>
            <a:pPr>
              <a:spcBef>
                <a:spcPct val="50000"/>
              </a:spcBef>
              <a:buFont typeface="Arial" charset="0"/>
              <a:buChar char="•"/>
            </a:pPr>
            <a:r>
              <a:rPr lang="en-GB" altLang="en-US" sz="2400" dirty="0"/>
              <a:t>OK to use material from public tribute Facebook pages</a:t>
            </a:r>
          </a:p>
          <a:p>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150" y="2942947"/>
            <a:ext cx="1607344" cy="1607344"/>
          </a:xfrm>
          <a:prstGeom prst="rect">
            <a:avLst/>
          </a:prstGeom>
        </p:spPr>
      </p:pic>
    </p:spTree>
    <p:extLst>
      <p:ext uri="{BB962C8B-B14F-4D97-AF65-F5344CB8AC3E}">
        <p14:creationId xmlns:p14="http://schemas.microsoft.com/office/powerpoint/2010/main" val="434886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548D01-86BC-4A04-9A19-23363A0A5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53C06F-02C4-42B7-AAB4-056E8ECC6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9144000" cy="229583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CFAD68-3B09-46AD-BF71-C84389C709F6}"/>
              </a:ext>
            </a:extLst>
          </p:cNvPr>
          <p:cNvSpPr>
            <a:spLocks noGrp="1"/>
          </p:cNvSpPr>
          <p:nvPr>
            <p:ph type="title"/>
          </p:nvPr>
        </p:nvSpPr>
        <p:spPr>
          <a:xfrm>
            <a:off x="802386" y="4846002"/>
            <a:ext cx="7543800" cy="1522993"/>
          </a:xfrm>
        </p:spPr>
        <p:txBody>
          <a:bodyPr>
            <a:normAutofit/>
          </a:bodyPr>
          <a:lstStyle/>
          <a:p>
            <a:r>
              <a:rPr lang="en-US" sz="5200" dirty="0"/>
              <a:t>confidentiality</a:t>
            </a:r>
          </a:p>
        </p:txBody>
      </p:sp>
      <p:sp>
        <p:nvSpPr>
          <p:cNvPr id="8" name="Content Placeholder 7">
            <a:extLst>
              <a:ext uri="{FF2B5EF4-FFF2-40B4-BE49-F238E27FC236}">
                <a16:creationId xmlns:a16="http://schemas.microsoft.com/office/drawing/2014/main" id="{826A6F76-10FD-4BB6-9F75-5922E5D5BCEE}"/>
              </a:ext>
            </a:extLst>
          </p:cNvPr>
          <p:cNvSpPr>
            <a:spLocks noGrp="1"/>
          </p:cNvSpPr>
          <p:nvPr>
            <p:ph idx="1"/>
          </p:nvPr>
        </p:nvSpPr>
        <p:spPr>
          <a:xfrm>
            <a:off x="802386" y="965199"/>
            <a:ext cx="3528314" cy="3488445"/>
          </a:xfrm>
        </p:spPr>
        <p:txBody>
          <a:bodyPr vert="horz" lIns="91440" tIns="45720" rIns="91440" bIns="45720" rtlCol="0" anchor="t">
            <a:normAutofit/>
          </a:bodyPr>
          <a:lstStyle/>
          <a:p>
            <a:r>
              <a:rPr lang="en-US" sz="1600" dirty="0"/>
              <a:t>Confidential documents won't have privilege protection against libel</a:t>
            </a:r>
          </a:p>
          <a:p>
            <a:r>
              <a:rPr lang="en-US" sz="1600" dirty="0"/>
              <a:t>Law can stop media using documents which ought to be confidential </a:t>
            </a:r>
          </a:p>
          <a:p>
            <a:r>
              <a:rPr lang="en-US" sz="1600" dirty="0"/>
              <a:t>BUT: Public interest </a:t>
            </a:r>
            <a:r>
              <a:rPr lang="en-US" sz="1600" dirty="0" err="1"/>
              <a:t>defence</a:t>
            </a:r>
            <a:r>
              <a:rPr lang="en-US" sz="1600" dirty="0"/>
              <a:t> if they show an </a:t>
            </a:r>
            <a:r>
              <a:rPr lang="en-US" sz="1600" dirty="0" err="1"/>
              <a:t>organisation</a:t>
            </a:r>
            <a:r>
              <a:rPr lang="en-US" sz="1600" dirty="0"/>
              <a:t> is lying or misleading the public</a:t>
            </a:r>
          </a:p>
        </p:txBody>
      </p:sp>
      <p:pic>
        <p:nvPicPr>
          <p:cNvPr id="4" name="Picture 4" descr="A close up of a logo&#10;&#10;Description generated with very high confidence">
            <a:extLst>
              <a:ext uri="{FF2B5EF4-FFF2-40B4-BE49-F238E27FC236}">
                <a16:creationId xmlns:a16="http://schemas.microsoft.com/office/drawing/2014/main" id="{76C7413A-B5E5-4DE8-A254-A04E9246129E}"/>
              </a:ext>
            </a:extLst>
          </p:cNvPr>
          <p:cNvPicPr>
            <a:picLocks noChangeAspect="1"/>
          </p:cNvPicPr>
          <p:nvPr/>
        </p:nvPicPr>
        <p:blipFill>
          <a:blip r:embed="rId4"/>
          <a:stretch>
            <a:fillRect/>
          </a:stretch>
        </p:blipFill>
        <p:spPr>
          <a:xfrm>
            <a:off x="4813299" y="2058871"/>
            <a:ext cx="3570993" cy="1071297"/>
          </a:xfrm>
          <a:prstGeom prst="rect">
            <a:avLst/>
          </a:prstGeom>
        </p:spPr>
      </p:pic>
      <p:grpSp>
        <p:nvGrpSpPr>
          <p:cNvPr id="15" name="Group 14">
            <a:extLst>
              <a:ext uri="{FF2B5EF4-FFF2-40B4-BE49-F238E27FC236}">
                <a16:creationId xmlns:a16="http://schemas.microsoft.com/office/drawing/2014/main" id="{F0B2D325-F52B-42D3-B95B-0B567E1B21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6" name="Oval 15">
              <a:extLst>
                <a:ext uri="{FF2B5EF4-FFF2-40B4-BE49-F238E27FC236}">
                  <a16:creationId xmlns:a16="http://schemas.microsoft.com/office/drawing/2014/main" id="{564412BC-E554-4709-B783-CCD157054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4111AF4E-4C22-4675-8450-1A2447ECB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812654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482601" y="643466"/>
            <a:ext cx="2764734" cy="5528734"/>
          </a:xfrm>
        </p:spPr>
        <p:txBody>
          <a:bodyPr>
            <a:normAutofit/>
          </a:bodyPr>
          <a:lstStyle/>
          <a:p>
            <a:pPr algn="r"/>
            <a:r>
              <a:rPr lang="en-GB" sz="4200">
                <a:solidFill>
                  <a:srgbClr val="FFFFFF"/>
                </a:solidFill>
              </a:rPr>
              <a:t>Contempt – the basics</a:t>
            </a:r>
          </a:p>
        </p:txBody>
      </p:sp>
      <p:sp>
        <p:nvSpPr>
          <p:cNvPr id="3" name="Content Placeholder 2"/>
          <p:cNvSpPr>
            <a:spLocks noGrp="1"/>
          </p:cNvSpPr>
          <p:nvPr>
            <p:ph idx="1"/>
          </p:nvPr>
        </p:nvSpPr>
        <p:spPr>
          <a:xfrm>
            <a:off x="3790335" y="599768"/>
            <a:ext cx="4555850" cy="5572432"/>
          </a:xfrm>
        </p:spPr>
        <p:txBody>
          <a:bodyPr vert="horz" lIns="91440" tIns="45720" rIns="91440" bIns="45720" rtlCol="0" anchor="ctr">
            <a:normAutofit lnSpcReduction="10000"/>
          </a:bodyPr>
          <a:lstStyle/>
          <a:p>
            <a:pPr marL="0" indent="0">
              <a:buNone/>
            </a:pPr>
            <a:r>
              <a:rPr lang="en-GB" sz="2000" b="1" dirty="0"/>
              <a:t>Take care when writing about an incident where someone has been arrested, or – more importantly – charged</a:t>
            </a:r>
          </a:p>
          <a:p>
            <a:pPr marL="0" indent="0">
              <a:buNone/>
            </a:pPr>
            <a:r>
              <a:rPr lang="en-GB" sz="2000" b="1" dirty="0"/>
              <a:t>Particularly dangerous when it's a serious crime likely to be dealt with at crown court in front of a jury</a:t>
            </a:r>
          </a:p>
          <a:p>
            <a:r>
              <a:rPr lang="en-GB" sz="2000" dirty="0"/>
              <a:t>No-</a:t>
            </a:r>
            <a:r>
              <a:rPr lang="en-GB" sz="2000" dirty="0" err="1"/>
              <a:t>nos</a:t>
            </a:r>
            <a:r>
              <a:rPr lang="en-GB" sz="2000" dirty="0"/>
              <a:t>: previous convictions, evidence, character information</a:t>
            </a:r>
          </a:p>
          <a:p>
            <a:r>
              <a:rPr lang="en-GB" sz="2000" dirty="0"/>
              <a:t>OK: common ground, passive phraseology</a:t>
            </a:r>
          </a:p>
          <a:p>
            <a:pPr marL="0" indent="0">
              <a:buNone/>
            </a:pPr>
            <a:r>
              <a:rPr lang="en-GB" sz="2000" dirty="0"/>
              <a:t>Who, when and where: Likely to be safe</a:t>
            </a:r>
          </a:p>
          <a:p>
            <a:pPr marL="0" indent="0">
              <a:buNone/>
            </a:pPr>
            <a:r>
              <a:rPr lang="en-GB" sz="2000" dirty="0"/>
              <a:t>What, why and how: Likely to be dangerous</a:t>
            </a:r>
          </a:p>
          <a:p>
            <a:pPr marL="0" indent="0">
              <a:buNone/>
            </a:pPr>
            <a:r>
              <a:rPr lang="en-GB" dirty="0"/>
              <a:t>Innocent until proven guilty</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7576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482601" y="643466"/>
            <a:ext cx="2764734" cy="5528734"/>
          </a:xfrm>
        </p:spPr>
        <p:txBody>
          <a:bodyPr>
            <a:normAutofit/>
          </a:bodyPr>
          <a:lstStyle/>
          <a:p>
            <a:pPr algn="r"/>
            <a:r>
              <a:rPr lang="en-GB" sz="4200">
                <a:solidFill>
                  <a:srgbClr val="FFFFFF"/>
                </a:solidFill>
              </a:rPr>
              <a:t>Juveniles – the basics</a:t>
            </a:r>
          </a:p>
        </p:txBody>
      </p:sp>
      <p:sp>
        <p:nvSpPr>
          <p:cNvPr id="3" name="Content Placeholder 2"/>
          <p:cNvSpPr>
            <a:spLocks noGrp="1"/>
          </p:cNvSpPr>
          <p:nvPr>
            <p:ph idx="1"/>
          </p:nvPr>
        </p:nvSpPr>
        <p:spPr>
          <a:xfrm>
            <a:off x="3790335" y="599768"/>
            <a:ext cx="4555850" cy="5572432"/>
          </a:xfrm>
        </p:spPr>
        <p:txBody>
          <a:bodyPr vert="horz" lIns="91440" tIns="45720" rIns="91440" bIns="45720" rtlCol="0" anchor="ctr">
            <a:normAutofit/>
          </a:bodyPr>
          <a:lstStyle/>
          <a:p>
            <a:pPr marL="0" indent="0">
              <a:buNone/>
            </a:pPr>
            <a:r>
              <a:rPr lang="en-GB" sz="2000"/>
              <a:t>Basic rule of thumb is that anyone under 18 involved in a court case should be anonymous: defendant, victim, witness</a:t>
            </a:r>
          </a:p>
          <a:p>
            <a:pPr marL="0" indent="0">
              <a:buNone/>
            </a:pPr>
            <a:r>
              <a:rPr lang="en-GB" sz="2000"/>
              <a:t>What does this mean? Size of locator, don’t put in descriptions of family, physical characteristics, disability, sporting abilities etc</a:t>
            </a:r>
          </a:p>
          <a:p>
            <a:pPr marL="0" indent="0">
              <a:buNone/>
            </a:pPr>
            <a:r>
              <a:rPr lang="en-GB" sz="2000"/>
              <a:t>Jigsaw identity – how to avoid</a:t>
            </a:r>
          </a:p>
          <a:p>
            <a:pPr marL="0" indent="0">
              <a:buNone/>
            </a:pPr>
            <a:endParaRPr lang="en-GB" sz="2000"/>
          </a:p>
          <a:p>
            <a:endParaRPr lang="en-GB" sz="200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692608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482601" y="643466"/>
            <a:ext cx="2764734" cy="5528734"/>
          </a:xfrm>
        </p:spPr>
        <p:txBody>
          <a:bodyPr>
            <a:normAutofit/>
          </a:bodyPr>
          <a:lstStyle/>
          <a:p>
            <a:pPr algn="r"/>
            <a:r>
              <a:rPr lang="en-GB" sz="4200" dirty="0">
                <a:solidFill>
                  <a:srgbClr val="FFFFFF"/>
                </a:solidFill>
              </a:rPr>
              <a:t>Sex offences </a:t>
            </a:r>
            <a:r>
              <a:rPr lang="en-GB" dirty="0">
                <a:solidFill>
                  <a:srgbClr val="FFFFFF"/>
                </a:solidFill>
              </a:rPr>
              <a:t>– THE basics</a:t>
            </a:r>
            <a:endParaRPr lang="en-GB" sz="4200" dirty="0">
              <a:solidFill>
                <a:srgbClr val="FFFFFF"/>
              </a:solidFill>
            </a:endParaRPr>
          </a:p>
        </p:txBody>
      </p:sp>
      <p:sp>
        <p:nvSpPr>
          <p:cNvPr id="3" name="Content Placeholder 2"/>
          <p:cNvSpPr>
            <a:spLocks noGrp="1"/>
          </p:cNvSpPr>
          <p:nvPr>
            <p:ph idx="1"/>
          </p:nvPr>
        </p:nvSpPr>
        <p:spPr>
          <a:xfrm>
            <a:off x="3790335" y="599768"/>
            <a:ext cx="4555850" cy="5572432"/>
          </a:xfrm>
        </p:spPr>
        <p:txBody>
          <a:bodyPr anchor="ctr">
            <a:normAutofit/>
          </a:bodyPr>
          <a:lstStyle/>
          <a:p>
            <a:r>
              <a:rPr lang="en-GB" sz="2000"/>
              <a:t>Lifelong anonymity for alleged victims/victims of sexual offences from the moment allegation is made</a:t>
            </a:r>
          </a:p>
          <a:p>
            <a:r>
              <a:rPr lang="en-GB" sz="2000"/>
              <a:t>Care over locators, </a:t>
            </a:r>
            <a:r>
              <a:rPr lang="en-GB" sz="2000" err="1"/>
              <a:t>scenesetters</a:t>
            </a:r>
            <a:r>
              <a:rPr lang="en-GB" sz="2000"/>
              <a:t>, descriptions </a:t>
            </a:r>
            <a:r>
              <a:rPr lang="en-GB" sz="2000" err="1"/>
              <a:t>eg</a:t>
            </a:r>
            <a:r>
              <a:rPr lang="en-GB" sz="2000"/>
              <a:t> student, barmaid – only has to identify her to </a:t>
            </a:r>
            <a:r>
              <a:rPr lang="en-GB" sz="2000" i="1"/>
              <a:t>some people, </a:t>
            </a:r>
            <a:r>
              <a:rPr lang="en-GB" sz="2000"/>
              <a:t>jigsaw ID</a:t>
            </a:r>
          </a:p>
          <a:p>
            <a:r>
              <a:rPr lang="en-GB" sz="2000"/>
              <a:t>Wide range of offences – including incitement, trafficking, exposure</a:t>
            </a:r>
          </a:p>
          <a:p>
            <a:r>
              <a:rPr lang="en-GB" sz="2000"/>
              <a:t>Waiving anonymity – in writing, 16 or over, freely given</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39745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Freedom of Information Act 2000</a:t>
            </a:r>
          </a:p>
        </p:txBody>
      </p:sp>
      <p:sp>
        <p:nvSpPr>
          <p:cNvPr id="3" name="Content Placeholder 2"/>
          <p:cNvSpPr>
            <a:spLocks noGrp="1"/>
          </p:cNvSpPr>
          <p:nvPr>
            <p:ph idx="1"/>
          </p:nvPr>
        </p:nvSpPr>
        <p:spPr/>
        <p:txBody>
          <a:bodyPr>
            <a:normAutofit fontScale="92500" lnSpcReduction="20000"/>
          </a:bodyPr>
          <a:lstStyle/>
          <a:p>
            <a:pPr lvl="0"/>
            <a:r>
              <a:rPr lang="en-GB" sz="2400" dirty="0"/>
              <a:t>Gives people the right to require </a:t>
            </a:r>
            <a:r>
              <a:rPr lang="en-GB" sz="2400" b="1" dirty="0"/>
              <a:t>public authorities </a:t>
            </a:r>
            <a:r>
              <a:rPr lang="en-GB" sz="2400" dirty="0"/>
              <a:t>to disclose information they wouldn’t otherwise publish </a:t>
            </a:r>
          </a:p>
          <a:p>
            <a:pPr lvl="0"/>
            <a:r>
              <a:rPr lang="en-GB" sz="2400" dirty="0"/>
              <a:t>Includes</a:t>
            </a:r>
            <a:r>
              <a:rPr lang="en-GB" sz="2400" b="1" dirty="0"/>
              <a:t> government departments, councils, universities, schools, NHS</a:t>
            </a:r>
          </a:p>
          <a:p>
            <a:pPr lvl="0"/>
            <a:r>
              <a:rPr lang="en-GB" sz="2400" dirty="0"/>
              <a:t>Authorities have </a:t>
            </a:r>
            <a:r>
              <a:rPr lang="en-GB" sz="2400" b="1" dirty="0"/>
              <a:t>20 working days to respond </a:t>
            </a:r>
          </a:p>
          <a:p>
            <a:pPr lvl="0"/>
            <a:r>
              <a:rPr lang="en-GB" sz="2400" dirty="0"/>
              <a:t>Can refuse because of </a:t>
            </a:r>
            <a:r>
              <a:rPr lang="en-GB" sz="2400" b="1" dirty="0"/>
              <a:t>exemptions and cost</a:t>
            </a:r>
          </a:p>
          <a:p>
            <a:pPr lvl="0"/>
            <a:r>
              <a:rPr lang="en-GB" sz="2400" dirty="0"/>
              <a:t>If refuse, internal appeal</a:t>
            </a:r>
            <a:r>
              <a:rPr lang="en-GB" sz="2400" b="1" dirty="0"/>
              <a:t>, then appeal to Information Commissioner’s Office, and to Information Tribunal </a:t>
            </a:r>
          </a:p>
          <a:p>
            <a:endParaRPr lang="en-GB" sz="2400" dirty="0"/>
          </a:p>
        </p:txBody>
      </p:sp>
    </p:spTree>
    <p:extLst>
      <p:ext uri="{BB962C8B-B14F-4D97-AF65-F5344CB8AC3E}">
        <p14:creationId xmlns:p14="http://schemas.microsoft.com/office/powerpoint/2010/main" val="37749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Freedom of Information Act tips</a:t>
            </a:r>
          </a:p>
        </p:txBody>
      </p:sp>
      <p:sp>
        <p:nvSpPr>
          <p:cNvPr id="3" name="Content Placeholder 2"/>
          <p:cNvSpPr>
            <a:spLocks noGrp="1"/>
          </p:cNvSpPr>
          <p:nvPr>
            <p:ph idx="1"/>
          </p:nvPr>
        </p:nvSpPr>
        <p:spPr>
          <a:xfrm>
            <a:off x="1369314" y="2024844"/>
            <a:ext cx="6377940" cy="3154656"/>
          </a:xfrm>
        </p:spPr>
        <p:txBody>
          <a:bodyPr>
            <a:normAutofit fontScale="40000" lnSpcReduction="20000"/>
          </a:bodyPr>
          <a:lstStyle/>
          <a:p>
            <a:r>
              <a:rPr lang="en-GB" sz="2400" dirty="0"/>
              <a:t>Look at </a:t>
            </a:r>
            <a:r>
              <a:rPr lang="en-GB" sz="2400" dirty="0">
                <a:hlinkClick r:id="rId2"/>
              </a:rPr>
              <a:t>https://www.whatdotheyknow.com/</a:t>
            </a:r>
            <a:r>
              <a:rPr lang="en-GB" sz="2400" dirty="0"/>
              <a:t>  </a:t>
            </a:r>
            <a:r>
              <a:rPr lang="en-GB" sz="2400" dirty="0">
                <a:hlinkClick r:id="rId3"/>
              </a:rPr>
              <a:t>http://clairemiller.net/blog/2013/01/a-great-big-list-of-foi-ideas/</a:t>
            </a:r>
            <a:r>
              <a:rPr lang="en-GB" sz="2400" dirty="0"/>
              <a:t>  and </a:t>
            </a:r>
            <a:r>
              <a:rPr lang="en-GB" sz="2400" dirty="0">
                <a:hlinkClick r:id="rId4"/>
              </a:rPr>
              <a:t>http://www.foiman.com/</a:t>
            </a:r>
            <a:endParaRPr lang="en-GB" sz="2400" dirty="0"/>
          </a:p>
          <a:p>
            <a:r>
              <a:rPr lang="en-GB" sz="2400" dirty="0">
                <a:hlinkClick r:id="rId5"/>
              </a:rPr>
              <a:t>https://davidhiggerson.wordpress.com/2017/06/04/foi-friday-stories-made-possible-thanks-to-the-law-politicians-keep-trying-to-kill/amp/</a:t>
            </a:r>
            <a:endParaRPr lang="en-GB" sz="2400" dirty="0"/>
          </a:p>
          <a:p>
            <a:r>
              <a:rPr lang="en-GB" sz="2400" dirty="0">
                <a:hlinkClick r:id="rId6"/>
              </a:rPr>
              <a:t>https://medium.com/behind-local-news-uk/local-democracy-reporting-making-the-most-of-foi-9aebb010238a</a:t>
            </a:r>
            <a:endParaRPr lang="en-GB" sz="2400" dirty="0"/>
          </a:p>
          <a:p>
            <a:r>
              <a:rPr lang="en-GB" sz="2400" dirty="0">
                <a:hlinkClick r:id="rId7"/>
              </a:rPr>
              <a:t>https://medium.com/behind-local-news-uk/how-a-simple-foi-request-resulted-in-having-to-appear-in-court-1a0b496e2638</a:t>
            </a:r>
            <a:endParaRPr lang="en-GB" sz="2400" dirty="0"/>
          </a:p>
          <a:p>
            <a:endParaRPr lang="en-GB" sz="2400" dirty="0"/>
          </a:p>
          <a:p>
            <a:r>
              <a:rPr lang="en-GB" sz="2400" dirty="0"/>
              <a:t>Search for Freedom of Information on websites</a:t>
            </a:r>
          </a:p>
          <a:p>
            <a:r>
              <a:rPr lang="en-GB" sz="2400" dirty="0"/>
              <a:t>Look at bodies’ disclosure logs</a:t>
            </a:r>
          </a:p>
          <a:p>
            <a:r>
              <a:rPr lang="en-GB" sz="2400" dirty="0"/>
              <a:t>Make sure you target the right body</a:t>
            </a:r>
          </a:p>
          <a:p>
            <a:r>
              <a:rPr lang="en-GB" sz="2400" dirty="0"/>
              <a:t>Ask for correspondence</a:t>
            </a:r>
          </a:p>
          <a:p>
            <a:r>
              <a:rPr lang="en-GB" sz="2400" dirty="0"/>
              <a:t>Challenge if a body seems to be blocking you</a:t>
            </a:r>
          </a:p>
          <a:p>
            <a:r>
              <a:rPr lang="en-GB" sz="2400" dirty="0"/>
              <a:t>Ask what information a body holds on a subject so you know what to request</a:t>
            </a:r>
          </a:p>
          <a:p>
            <a:r>
              <a:rPr lang="en-GB" sz="2400" dirty="0"/>
              <a:t>Be specific</a:t>
            </a:r>
          </a:p>
          <a:p>
            <a:endParaRPr lang="en-GB" sz="2400"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3445" y="5285689"/>
            <a:ext cx="3178131" cy="547055"/>
          </a:xfrm>
          <a:prstGeom prst="rect">
            <a:avLst/>
          </a:prstGeom>
        </p:spPr>
      </p:pic>
      <p:pic>
        <p:nvPicPr>
          <p:cNvPr id="7" name="Picture 6">
            <a:extLst>
              <a:ext uri="{FF2B5EF4-FFF2-40B4-BE49-F238E27FC236}">
                <a16:creationId xmlns:a16="http://schemas.microsoft.com/office/drawing/2014/main" id="{7A56AAD5-D49E-5C49-8FA0-C6D7B1E0E5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0586" y="4498315"/>
            <a:ext cx="1476668" cy="1108115"/>
          </a:xfrm>
          <a:prstGeom prst="rect">
            <a:avLst/>
          </a:prstGeom>
        </p:spPr>
      </p:pic>
    </p:spTree>
    <p:extLst>
      <p:ext uri="{BB962C8B-B14F-4D97-AF65-F5344CB8AC3E}">
        <p14:creationId xmlns:p14="http://schemas.microsoft.com/office/powerpoint/2010/main" val="30315769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518" y="1160748"/>
            <a:ext cx="6400800" cy="569214"/>
          </a:xfrm>
        </p:spPr>
        <p:txBody>
          <a:bodyPr/>
          <a:lstStyle/>
          <a:p>
            <a:r>
              <a:rPr lang="en-US" dirty="0"/>
              <a:t>Freedom of information</a:t>
            </a:r>
          </a:p>
        </p:txBody>
      </p:sp>
      <p:sp>
        <p:nvSpPr>
          <p:cNvPr id="3" name="Content Placeholder 2"/>
          <p:cNvSpPr>
            <a:spLocks noGrp="1"/>
          </p:cNvSpPr>
          <p:nvPr>
            <p:ph idx="1"/>
          </p:nvPr>
        </p:nvSpPr>
        <p:spPr>
          <a:xfrm>
            <a:off x="1369314" y="2002536"/>
            <a:ext cx="2392596" cy="3429000"/>
          </a:xfrm>
        </p:spPr>
        <p:txBody>
          <a:bodyPr>
            <a:normAutofit/>
          </a:bodyPr>
          <a:lstStyle/>
          <a:p>
            <a:pPr marL="0" indent="0">
              <a:buNone/>
            </a:pPr>
            <a:r>
              <a:rPr lang="en-US" dirty="0"/>
              <a:t>YES</a:t>
            </a:r>
          </a:p>
          <a:p>
            <a:r>
              <a:rPr lang="en-US" dirty="0"/>
              <a:t>Network Rail</a:t>
            </a:r>
          </a:p>
          <a:p>
            <a:r>
              <a:rPr lang="en-US" dirty="0"/>
              <a:t>Academies</a:t>
            </a:r>
          </a:p>
          <a:p>
            <a:pPr marL="0" indent="0">
              <a:buNone/>
            </a:pPr>
            <a:r>
              <a:rPr lang="en-US" dirty="0"/>
              <a:t>MAYBE</a:t>
            </a:r>
          </a:p>
          <a:p>
            <a:r>
              <a:rPr lang="en-US" dirty="0"/>
              <a:t>Royal family – some exemptions</a:t>
            </a:r>
          </a:p>
          <a:p>
            <a:r>
              <a:rPr lang="en-US" dirty="0"/>
              <a:t>BBC – some exemptions</a:t>
            </a:r>
          </a:p>
          <a:p>
            <a:pPr marL="0" indent="0">
              <a:buNone/>
            </a:pPr>
            <a:r>
              <a:rPr lang="en-US" dirty="0"/>
              <a:t>NO</a:t>
            </a:r>
          </a:p>
          <a:p>
            <a:r>
              <a:rPr lang="en-US" dirty="0"/>
              <a:t>Utility firms, rail companies</a:t>
            </a:r>
          </a:p>
        </p:txBody>
      </p:sp>
      <p:sp>
        <p:nvSpPr>
          <p:cNvPr id="4" name="TextBox 3"/>
          <p:cNvSpPr txBox="1"/>
          <p:nvPr/>
        </p:nvSpPr>
        <p:spPr>
          <a:xfrm>
            <a:off x="4301993" y="1721913"/>
            <a:ext cx="4223955" cy="3970318"/>
          </a:xfrm>
          <a:prstGeom prst="rect">
            <a:avLst/>
          </a:prstGeom>
          <a:noFill/>
        </p:spPr>
        <p:txBody>
          <a:bodyPr wrap="square" rtlCol="0">
            <a:spAutoFit/>
          </a:bodyPr>
          <a:lstStyle/>
          <a:p>
            <a:r>
              <a:rPr lang="en-US" dirty="0"/>
              <a:t>Authorities can refuse applications if:</a:t>
            </a:r>
          </a:p>
          <a:p>
            <a:pPr marL="214313" indent="-214313">
              <a:buFont typeface="Wingdings" charset="2"/>
              <a:buChar char="Ø"/>
            </a:pPr>
            <a:r>
              <a:rPr lang="en-US" dirty="0"/>
              <a:t>Requests are vexatious or similar to previous ones</a:t>
            </a:r>
          </a:p>
          <a:p>
            <a:pPr marL="214313" indent="-214313">
              <a:buFont typeface="Wingdings" charset="2"/>
              <a:buChar char="Ø"/>
            </a:pPr>
            <a:r>
              <a:rPr lang="en-US" dirty="0"/>
              <a:t>Finding the information is too costly – more than £600 for </a:t>
            </a:r>
            <a:r>
              <a:rPr lang="en-US" dirty="0" err="1"/>
              <a:t>govt</a:t>
            </a:r>
            <a:r>
              <a:rPr lang="en-US" dirty="0"/>
              <a:t> body, more than £450 for other authorities</a:t>
            </a:r>
          </a:p>
          <a:p>
            <a:pPr marL="214313" indent="-214313">
              <a:buFont typeface="Wingdings" charset="2"/>
              <a:buChar char="Ø"/>
            </a:pPr>
            <a:r>
              <a:rPr lang="en-US" dirty="0"/>
              <a:t>Personal information</a:t>
            </a:r>
          </a:p>
          <a:p>
            <a:pPr marL="214313" indent="-214313">
              <a:buFont typeface="Wingdings" charset="2"/>
              <a:buChar char="Ø"/>
            </a:pPr>
            <a:r>
              <a:rPr lang="en-US" dirty="0"/>
              <a:t>National security – absolute exemption for </a:t>
            </a:r>
            <a:r>
              <a:rPr lang="en-US" dirty="0" err="1"/>
              <a:t>organisations</a:t>
            </a:r>
            <a:r>
              <a:rPr lang="en-US" dirty="0"/>
              <a:t> such as MI5</a:t>
            </a:r>
          </a:p>
          <a:p>
            <a:pPr marL="214313" indent="-214313">
              <a:buFont typeface="Wingdings" charset="2"/>
              <a:buChar char="Ø"/>
            </a:pPr>
            <a:r>
              <a:rPr lang="en-US" dirty="0"/>
              <a:t>Court records – absolute exemption</a:t>
            </a:r>
          </a:p>
          <a:p>
            <a:pPr marL="214313" indent="-214313">
              <a:buFont typeface="Wingdings" charset="2"/>
              <a:buChar char="Ø"/>
            </a:pPr>
            <a:r>
              <a:rPr lang="en-US" dirty="0"/>
              <a:t>Information provided in confidence</a:t>
            </a:r>
          </a:p>
          <a:p>
            <a:pPr marL="214313" indent="-214313">
              <a:buFont typeface="Wingdings" charset="2"/>
              <a:buChar char="Ø"/>
            </a:pPr>
            <a:r>
              <a:rPr lang="en-US" dirty="0"/>
              <a:t>Information due to be published in future</a:t>
            </a:r>
          </a:p>
          <a:p>
            <a:pPr marL="214313" indent="-214313">
              <a:buFont typeface="Wingdings" charset="2"/>
              <a:buChar char="Ø"/>
            </a:pPr>
            <a:r>
              <a:rPr lang="en-US" dirty="0"/>
              <a:t>Many other exemptions </a:t>
            </a:r>
          </a:p>
        </p:txBody>
      </p:sp>
    </p:spTree>
    <p:extLst>
      <p:ext uri="{BB962C8B-B14F-4D97-AF65-F5344CB8AC3E}">
        <p14:creationId xmlns:p14="http://schemas.microsoft.com/office/powerpoint/2010/main" val="7328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C066-DC72-4B73-82B2-A6C01C9D9F80}"/>
              </a:ext>
            </a:extLst>
          </p:cNvPr>
          <p:cNvSpPr>
            <a:spLocks noGrp="1"/>
          </p:cNvSpPr>
          <p:nvPr>
            <p:ph type="title"/>
          </p:nvPr>
        </p:nvSpPr>
        <p:spPr/>
        <p:txBody>
          <a:bodyPr/>
          <a:lstStyle/>
          <a:p>
            <a:r>
              <a:rPr lang="en-US" dirty="0"/>
              <a:t>Objective reporting vs subjective comment</a:t>
            </a:r>
          </a:p>
        </p:txBody>
      </p:sp>
      <p:pic>
        <p:nvPicPr>
          <p:cNvPr id="6" name="Picture 5" descr="A orange and white sign&#10;&#10;Description automatically generated">
            <a:extLst>
              <a:ext uri="{FF2B5EF4-FFF2-40B4-BE49-F238E27FC236}">
                <a16:creationId xmlns:a16="http://schemas.microsoft.com/office/drawing/2014/main" id="{52218AF6-534B-3786-D72B-577C92703CCD}"/>
              </a:ext>
            </a:extLst>
          </p:cNvPr>
          <p:cNvPicPr>
            <a:picLocks noChangeAspect="1"/>
          </p:cNvPicPr>
          <p:nvPr/>
        </p:nvPicPr>
        <p:blipFill>
          <a:blip r:embed="rId2"/>
          <a:stretch>
            <a:fillRect/>
          </a:stretch>
        </p:blipFill>
        <p:spPr>
          <a:xfrm>
            <a:off x="2086641" y="5572823"/>
            <a:ext cx="4996659" cy="589580"/>
          </a:xfrm>
          <a:prstGeom prst="rect">
            <a:avLst/>
          </a:prstGeom>
        </p:spPr>
      </p:pic>
      <p:pic>
        <p:nvPicPr>
          <p:cNvPr id="3" name="Picture 2" descr="A screenshot of a website&#10;&#10;Description automatically generated">
            <a:extLst>
              <a:ext uri="{FF2B5EF4-FFF2-40B4-BE49-F238E27FC236}">
                <a16:creationId xmlns:a16="http://schemas.microsoft.com/office/drawing/2014/main" id="{864CDA41-4B85-E029-EF19-AB6E8BFB0D6F}"/>
              </a:ext>
            </a:extLst>
          </p:cNvPr>
          <p:cNvPicPr>
            <a:picLocks noChangeAspect="1"/>
          </p:cNvPicPr>
          <p:nvPr/>
        </p:nvPicPr>
        <p:blipFill>
          <a:blip r:embed="rId3"/>
          <a:stretch>
            <a:fillRect/>
          </a:stretch>
        </p:blipFill>
        <p:spPr>
          <a:xfrm>
            <a:off x="132238" y="2094731"/>
            <a:ext cx="3907587" cy="2759735"/>
          </a:xfrm>
          <a:prstGeom prst="rect">
            <a:avLst/>
          </a:prstGeom>
        </p:spPr>
      </p:pic>
      <p:pic>
        <p:nvPicPr>
          <p:cNvPr id="5" name="Picture 4" descr="A screenshot of a website&#10;&#10;Description automatically generated">
            <a:extLst>
              <a:ext uri="{FF2B5EF4-FFF2-40B4-BE49-F238E27FC236}">
                <a16:creationId xmlns:a16="http://schemas.microsoft.com/office/drawing/2014/main" id="{8B058BD4-5D17-7808-B5E6-90556F3BA925}"/>
              </a:ext>
            </a:extLst>
          </p:cNvPr>
          <p:cNvPicPr>
            <a:picLocks noChangeAspect="1"/>
          </p:cNvPicPr>
          <p:nvPr/>
        </p:nvPicPr>
        <p:blipFill>
          <a:blip r:embed="rId4"/>
          <a:stretch>
            <a:fillRect/>
          </a:stretch>
        </p:blipFill>
        <p:spPr>
          <a:xfrm>
            <a:off x="4320575" y="1922702"/>
            <a:ext cx="4460217" cy="3001814"/>
          </a:xfrm>
          <a:prstGeom prst="rect">
            <a:avLst/>
          </a:prstGeom>
        </p:spPr>
      </p:pic>
    </p:spTree>
    <p:extLst>
      <p:ext uri="{BB962C8B-B14F-4D97-AF65-F5344CB8AC3E}">
        <p14:creationId xmlns:p14="http://schemas.microsoft.com/office/powerpoint/2010/main" val="1875306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law</a:t>
            </a:r>
          </a:p>
        </p:txBody>
      </p:sp>
      <p:pic>
        <p:nvPicPr>
          <p:cNvPr id="4" name="Content Placeholder 3"/>
          <p:cNvPicPr>
            <a:picLocks noGrp="1" noChangeAspect="1"/>
          </p:cNvPicPr>
          <p:nvPr>
            <p:ph idx="1"/>
          </p:nvPr>
        </p:nvPicPr>
        <p:blipFill>
          <a:blip r:embed="rId2"/>
          <a:stretch>
            <a:fillRect/>
          </a:stretch>
        </p:blipFill>
        <p:spPr>
          <a:xfrm>
            <a:off x="683132" y="3573245"/>
            <a:ext cx="3492500" cy="2324100"/>
          </a:xfrm>
          <a:prstGeom prst="rect">
            <a:avLst/>
          </a:prstGeom>
        </p:spPr>
      </p:pic>
      <p:sp>
        <p:nvSpPr>
          <p:cNvPr id="5" name="TextBox 4"/>
          <p:cNvSpPr txBox="1"/>
          <p:nvPr/>
        </p:nvSpPr>
        <p:spPr>
          <a:xfrm>
            <a:off x="5076056" y="3861048"/>
            <a:ext cx="3096344" cy="2246769"/>
          </a:xfrm>
          <a:prstGeom prst="rect">
            <a:avLst/>
          </a:prstGeom>
          <a:noFill/>
        </p:spPr>
        <p:txBody>
          <a:bodyPr wrap="square" rtlCol="0">
            <a:spAutoFit/>
          </a:bodyPr>
          <a:lstStyle/>
          <a:p>
            <a:r>
              <a:rPr lang="en-US" sz="2800" dirty="0"/>
              <a:t>Illegal to report how people have voted on the day of an election – while polls still open</a:t>
            </a:r>
          </a:p>
        </p:txBody>
      </p:sp>
      <p:sp>
        <p:nvSpPr>
          <p:cNvPr id="3" name="TextBox 2">
            <a:extLst>
              <a:ext uri="{FF2B5EF4-FFF2-40B4-BE49-F238E27FC236}">
                <a16:creationId xmlns:a16="http://schemas.microsoft.com/office/drawing/2014/main" id="{44D85154-6BD0-8840-8D2A-393947276555}"/>
              </a:ext>
            </a:extLst>
          </p:cNvPr>
          <p:cNvSpPr txBox="1"/>
          <p:nvPr/>
        </p:nvSpPr>
        <p:spPr>
          <a:xfrm>
            <a:off x="5076056" y="1844824"/>
            <a:ext cx="3096344" cy="923330"/>
          </a:xfrm>
          <a:prstGeom prst="rect">
            <a:avLst/>
          </a:prstGeom>
          <a:noFill/>
        </p:spPr>
        <p:txBody>
          <a:bodyPr wrap="square" rtlCol="0">
            <a:spAutoFit/>
          </a:bodyPr>
          <a:lstStyle/>
          <a:p>
            <a:r>
              <a:rPr lang="en-US" dirty="0"/>
              <a:t>Could we run a </a:t>
            </a:r>
            <a:r>
              <a:rPr lang="en-US" dirty="0" err="1"/>
              <a:t>vox</a:t>
            </a:r>
            <a:r>
              <a:rPr lang="en-US" dirty="0"/>
              <a:t> pop on election day revealing how people voted?</a:t>
            </a:r>
          </a:p>
        </p:txBody>
      </p:sp>
      <p:pic>
        <p:nvPicPr>
          <p:cNvPr id="6" name="Picture 6" descr="A close up of a logo&#10;&#10;Description generated with very high confidence">
            <a:extLst>
              <a:ext uri="{FF2B5EF4-FFF2-40B4-BE49-F238E27FC236}">
                <a16:creationId xmlns:a16="http://schemas.microsoft.com/office/drawing/2014/main" id="{34A2D4D0-9965-4DEC-B757-DCA2251D9442}"/>
              </a:ext>
            </a:extLst>
          </p:cNvPr>
          <p:cNvPicPr>
            <a:picLocks noChangeAspect="1"/>
          </p:cNvPicPr>
          <p:nvPr/>
        </p:nvPicPr>
        <p:blipFill>
          <a:blip r:embed="rId3"/>
          <a:stretch>
            <a:fillRect/>
          </a:stretch>
        </p:blipFill>
        <p:spPr>
          <a:xfrm>
            <a:off x="753414" y="1922221"/>
            <a:ext cx="2743200" cy="775855"/>
          </a:xfrm>
          <a:prstGeom prst="rect">
            <a:avLst/>
          </a:prstGeom>
        </p:spPr>
      </p:pic>
    </p:spTree>
    <p:extLst>
      <p:ext uri="{BB962C8B-B14F-4D97-AF65-F5344CB8AC3E}">
        <p14:creationId xmlns:p14="http://schemas.microsoft.com/office/powerpoint/2010/main" val="26575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Media rights</a:t>
            </a:r>
          </a:p>
        </p:txBody>
      </p:sp>
      <p:sp>
        <p:nvSpPr>
          <p:cNvPr id="3" name="Content Placeholder 2"/>
          <p:cNvSpPr>
            <a:spLocks noGrp="1"/>
          </p:cNvSpPr>
          <p:nvPr>
            <p:ph idx="1"/>
          </p:nvPr>
        </p:nvSpPr>
        <p:spPr/>
        <p:txBody>
          <a:bodyPr/>
          <a:lstStyle/>
          <a:p>
            <a:pPr marL="0" indent="0">
              <a:buNone/>
            </a:pPr>
            <a:r>
              <a:rPr lang="en-GB" sz="2800" dirty="0">
                <a:solidFill>
                  <a:srgbClr val="7030A0"/>
                </a:solidFill>
              </a:rPr>
              <a:t>You are taking pictures of a protest on public land outside a chemical plant when a security guard persuades a PC to ask you to stop filming because ‘you don’t have permission.’ He threatens to seize your phone.</a:t>
            </a:r>
          </a:p>
          <a:p>
            <a:pPr marL="0" indent="0">
              <a:buNone/>
            </a:pPr>
            <a:r>
              <a:rPr lang="en-GB" b="1" dirty="0"/>
              <a:t>What do you do?</a:t>
            </a:r>
          </a:p>
        </p:txBody>
      </p:sp>
      <p:sp>
        <p:nvSpPr>
          <p:cNvPr id="4" name="TextBox 3">
            <a:extLst>
              <a:ext uri="{FF2B5EF4-FFF2-40B4-BE49-F238E27FC236}">
                <a16:creationId xmlns:a16="http://schemas.microsoft.com/office/drawing/2014/main" id="{56138631-559A-FB4F-8A29-F5AB993D5E99}"/>
              </a:ext>
            </a:extLst>
          </p:cNvPr>
          <p:cNvSpPr txBox="1"/>
          <p:nvPr/>
        </p:nvSpPr>
        <p:spPr>
          <a:xfrm>
            <a:off x="683568" y="4797152"/>
            <a:ext cx="6894174" cy="646331"/>
          </a:xfrm>
          <a:prstGeom prst="rect">
            <a:avLst/>
          </a:prstGeom>
          <a:solidFill>
            <a:srgbClr val="ED7D31"/>
          </a:solidFill>
        </p:spPr>
        <p:txBody>
          <a:bodyPr wrap="square" rtlCol="0">
            <a:spAutoFit/>
          </a:bodyPr>
          <a:lstStyle/>
          <a:p>
            <a:r>
              <a:rPr lang="en-US" dirty="0"/>
              <a:t>Remember: areas open to the public aren’t always public land </a:t>
            </a:r>
            <a:r>
              <a:rPr lang="en-US" dirty="0" err="1"/>
              <a:t>eg</a:t>
            </a:r>
            <a:r>
              <a:rPr lang="en-US" dirty="0"/>
              <a:t> railway stations, shopping </a:t>
            </a:r>
            <a:r>
              <a:rPr lang="en-US" dirty="0" err="1"/>
              <a:t>centres</a:t>
            </a:r>
            <a:r>
              <a:rPr lang="en-US" dirty="0"/>
              <a:t>, universities </a:t>
            </a:r>
          </a:p>
        </p:txBody>
      </p:sp>
    </p:spTree>
    <p:extLst>
      <p:ext uri="{BB962C8B-B14F-4D97-AF65-F5344CB8AC3E}">
        <p14:creationId xmlns:p14="http://schemas.microsoft.com/office/powerpoint/2010/main" val="2939141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E458-4BC0-4B02-BA11-B9CC52B41BDF}"/>
              </a:ext>
            </a:extLst>
          </p:cNvPr>
          <p:cNvSpPr>
            <a:spLocks noGrp="1"/>
          </p:cNvSpPr>
          <p:nvPr>
            <p:ph type="title"/>
          </p:nvPr>
        </p:nvSpPr>
        <p:spPr/>
        <p:txBody>
          <a:bodyPr/>
          <a:lstStyle/>
          <a:p>
            <a:r>
              <a:rPr lang="en-US" dirty="0"/>
              <a:t>Think about getting one of these</a:t>
            </a:r>
          </a:p>
        </p:txBody>
      </p:sp>
      <p:pic>
        <p:nvPicPr>
          <p:cNvPr id="6" name="Picture 6" descr="A close up of a sign&#10;&#10;Description generated with high confidence">
            <a:extLst>
              <a:ext uri="{FF2B5EF4-FFF2-40B4-BE49-F238E27FC236}">
                <a16:creationId xmlns:a16="http://schemas.microsoft.com/office/drawing/2014/main" id="{9D02B1F2-A7A3-4BBC-B5BF-00B6D200DDFF}"/>
              </a:ext>
            </a:extLst>
          </p:cNvPr>
          <p:cNvPicPr>
            <a:picLocks noChangeAspect="1"/>
          </p:cNvPicPr>
          <p:nvPr/>
        </p:nvPicPr>
        <p:blipFill>
          <a:blip r:embed="rId2"/>
          <a:stretch>
            <a:fillRect/>
          </a:stretch>
        </p:blipFill>
        <p:spPr>
          <a:xfrm>
            <a:off x="3762684" y="2000712"/>
            <a:ext cx="1857778" cy="2590950"/>
          </a:xfrm>
          <a:prstGeom prst="rect">
            <a:avLst/>
          </a:prstGeom>
        </p:spPr>
      </p:pic>
      <p:pic>
        <p:nvPicPr>
          <p:cNvPr id="8" name="Picture 8">
            <a:extLst>
              <a:ext uri="{FF2B5EF4-FFF2-40B4-BE49-F238E27FC236}">
                <a16:creationId xmlns:a16="http://schemas.microsoft.com/office/drawing/2014/main" id="{DE856ECB-AC6A-488E-B1C8-46415545EC23}"/>
              </a:ext>
            </a:extLst>
          </p:cNvPr>
          <p:cNvPicPr>
            <a:picLocks noChangeAspect="1"/>
          </p:cNvPicPr>
          <p:nvPr/>
        </p:nvPicPr>
        <p:blipFill>
          <a:blip r:embed="rId3"/>
          <a:stretch>
            <a:fillRect/>
          </a:stretch>
        </p:blipFill>
        <p:spPr>
          <a:xfrm>
            <a:off x="6182517" y="1999445"/>
            <a:ext cx="1632691" cy="2472744"/>
          </a:xfrm>
          <a:prstGeom prst="rect">
            <a:avLst/>
          </a:prstGeom>
        </p:spPr>
      </p:pic>
      <p:pic>
        <p:nvPicPr>
          <p:cNvPr id="7" name="Content Placeholder 6" descr="A book cover of a book&#10;&#10;Description automatically generated">
            <a:extLst>
              <a:ext uri="{FF2B5EF4-FFF2-40B4-BE49-F238E27FC236}">
                <a16:creationId xmlns:a16="http://schemas.microsoft.com/office/drawing/2014/main" id="{429D976E-7E6A-CD8E-4AE3-4EACFC283FBD}"/>
              </a:ext>
            </a:extLst>
          </p:cNvPr>
          <p:cNvPicPr>
            <a:picLocks noGrp="1" noChangeAspect="1"/>
          </p:cNvPicPr>
          <p:nvPr>
            <p:ph idx="1"/>
          </p:nvPr>
        </p:nvPicPr>
        <p:blipFill>
          <a:blip r:embed="rId4"/>
          <a:stretch>
            <a:fillRect/>
          </a:stretch>
        </p:blipFill>
        <p:spPr>
          <a:xfrm>
            <a:off x="687416" y="2059901"/>
            <a:ext cx="2110550" cy="2810408"/>
          </a:xfrm>
        </p:spPr>
      </p:pic>
    </p:spTree>
    <p:extLst>
      <p:ext uri="{BB962C8B-B14F-4D97-AF65-F5344CB8AC3E}">
        <p14:creationId xmlns:p14="http://schemas.microsoft.com/office/powerpoint/2010/main" val="1553814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Any questions?</a:t>
            </a:r>
          </a:p>
        </p:txBody>
      </p:sp>
    </p:spTree>
    <p:extLst>
      <p:ext uri="{BB962C8B-B14F-4D97-AF65-F5344CB8AC3E}">
        <p14:creationId xmlns:p14="http://schemas.microsoft.com/office/powerpoint/2010/main" val="250878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018EE-E613-0EA0-0C79-4229C93E2FA0}"/>
              </a:ext>
            </a:extLst>
          </p:cNvPr>
          <p:cNvSpPr>
            <a:spLocks noGrp="1"/>
          </p:cNvSpPr>
          <p:nvPr>
            <p:ph type="title"/>
          </p:nvPr>
        </p:nvSpPr>
        <p:spPr/>
        <p:txBody>
          <a:bodyPr/>
          <a:lstStyle/>
          <a:p>
            <a:r>
              <a:rPr lang="en-US" dirty="0"/>
              <a:t>Objective reporting vs subjective comment</a:t>
            </a:r>
          </a:p>
        </p:txBody>
      </p:sp>
      <p:sp>
        <p:nvSpPr>
          <p:cNvPr id="3" name="Content Placeholder 2">
            <a:extLst>
              <a:ext uri="{FF2B5EF4-FFF2-40B4-BE49-F238E27FC236}">
                <a16:creationId xmlns:a16="http://schemas.microsoft.com/office/drawing/2014/main" id="{33D96001-0ACA-3294-C244-C19200F85D61}"/>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None/>
            </a:pPr>
            <a:r>
              <a:rPr lang="en-US" sz="3600" dirty="0">
                <a:highlight>
                  <a:srgbClr val="FFFF00"/>
                </a:highlight>
                <a:ea typeface="+mn-lt"/>
                <a:cs typeface="+mn-lt"/>
              </a:rPr>
              <a:t>Objective</a:t>
            </a:r>
          </a:p>
          <a:p>
            <a:pPr marL="0" indent="0">
              <a:lnSpc>
                <a:spcPct val="100000"/>
              </a:lnSpc>
              <a:spcBef>
                <a:spcPts val="0"/>
              </a:spcBef>
              <a:buNone/>
            </a:pPr>
            <a:r>
              <a:rPr lang="en-US" sz="3600" dirty="0">
                <a:ea typeface="+mn-lt"/>
                <a:cs typeface="+mn-lt"/>
              </a:rPr>
              <a:t>NEWS</a:t>
            </a:r>
          </a:p>
          <a:p>
            <a:pPr marL="0" indent="0">
              <a:lnSpc>
                <a:spcPct val="100000"/>
              </a:lnSpc>
              <a:spcBef>
                <a:spcPts val="0"/>
              </a:spcBef>
              <a:buNone/>
            </a:pPr>
            <a:r>
              <a:rPr lang="en-US" sz="3600" dirty="0">
                <a:ea typeface="+mn-lt"/>
                <a:cs typeface="+mn-lt"/>
              </a:rPr>
              <a:t>FEATURES</a:t>
            </a:r>
          </a:p>
          <a:p>
            <a:pPr marL="0" indent="0">
              <a:lnSpc>
                <a:spcPct val="100000"/>
              </a:lnSpc>
              <a:spcBef>
                <a:spcPts val="0"/>
              </a:spcBef>
              <a:buNone/>
            </a:pPr>
            <a:r>
              <a:rPr lang="en-US" sz="3600" dirty="0">
                <a:highlight>
                  <a:srgbClr val="FFFF00"/>
                </a:highlight>
                <a:ea typeface="+mn-lt"/>
                <a:cs typeface="+mn-lt"/>
              </a:rPr>
              <a:t>Subjective</a:t>
            </a:r>
          </a:p>
          <a:p>
            <a:pPr marL="0" indent="0">
              <a:lnSpc>
                <a:spcPct val="100000"/>
              </a:lnSpc>
              <a:spcBef>
                <a:spcPts val="0"/>
              </a:spcBef>
              <a:buNone/>
            </a:pPr>
            <a:r>
              <a:rPr lang="en-US" sz="3600" dirty="0">
                <a:ea typeface="+mn-lt"/>
                <a:cs typeface="+mn-lt"/>
              </a:rPr>
              <a:t>COMMENT</a:t>
            </a:r>
          </a:p>
          <a:p>
            <a:pPr marL="0" indent="0">
              <a:lnSpc>
                <a:spcPct val="100000"/>
              </a:lnSpc>
              <a:spcBef>
                <a:spcPts val="0"/>
              </a:spcBef>
              <a:buNone/>
            </a:pPr>
            <a:r>
              <a:rPr lang="en-US" sz="3600" dirty="0">
                <a:ea typeface="+mn-lt"/>
                <a:cs typeface="+mn-lt"/>
              </a:rPr>
              <a:t>COLUMNS</a:t>
            </a:r>
          </a:p>
          <a:p>
            <a:pPr marL="0" indent="0">
              <a:lnSpc>
                <a:spcPct val="100000"/>
              </a:lnSpc>
              <a:spcBef>
                <a:spcPts val="0"/>
              </a:spcBef>
              <a:buNone/>
            </a:pPr>
            <a:r>
              <a:rPr lang="en-US" sz="3600" dirty="0">
                <a:ea typeface="+mn-lt"/>
                <a:cs typeface="+mn-lt"/>
              </a:rPr>
              <a:t>REVIEWS</a:t>
            </a:r>
          </a:p>
        </p:txBody>
      </p:sp>
      <p:sp>
        <p:nvSpPr>
          <p:cNvPr id="4" name="TextBox 3">
            <a:extLst>
              <a:ext uri="{FF2B5EF4-FFF2-40B4-BE49-F238E27FC236}">
                <a16:creationId xmlns:a16="http://schemas.microsoft.com/office/drawing/2014/main" id="{D83C432D-D70B-1B21-5796-DFF91432EF2B}"/>
              </a:ext>
            </a:extLst>
          </p:cNvPr>
          <p:cNvSpPr txBox="1"/>
          <p:nvPr/>
        </p:nvSpPr>
        <p:spPr>
          <a:xfrm>
            <a:off x="5108925" y="2424299"/>
            <a:ext cx="29612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And how does that work for URB and Campus TV?</a:t>
            </a:r>
          </a:p>
        </p:txBody>
      </p:sp>
    </p:spTree>
    <p:extLst>
      <p:ext uri="{BB962C8B-B14F-4D97-AF65-F5344CB8AC3E}">
        <p14:creationId xmlns:p14="http://schemas.microsoft.com/office/powerpoint/2010/main" val="2681698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1C88-0E0D-41E0-BA78-BD29A2446545}"/>
              </a:ext>
            </a:extLst>
          </p:cNvPr>
          <p:cNvSpPr>
            <a:spLocks noGrp="1"/>
          </p:cNvSpPr>
          <p:nvPr>
            <p:ph type="title"/>
          </p:nvPr>
        </p:nvSpPr>
        <p:spPr/>
        <p:txBody>
          <a:bodyPr/>
          <a:lstStyle/>
          <a:p>
            <a:r>
              <a:rPr lang="en-US" dirty="0"/>
              <a:t>This is what </a:t>
            </a:r>
            <a:r>
              <a:rPr lang="en-US" u="sng" dirty="0"/>
              <a:t>all </a:t>
            </a:r>
            <a:r>
              <a:rPr lang="en-US" dirty="0"/>
              <a:t>media law and ethics is about........ </a:t>
            </a:r>
            <a:endParaRPr lang="en-US" dirty="0">
              <a:latin typeface="Rockwell Condensed"/>
            </a:endParaRPr>
          </a:p>
        </p:txBody>
      </p:sp>
      <p:sp>
        <p:nvSpPr>
          <p:cNvPr id="3" name="Content Placeholder 2">
            <a:extLst>
              <a:ext uri="{FF2B5EF4-FFF2-40B4-BE49-F238E27FC236}">
                <a16:creationId xmlns:a16="http://schemas.microsoft.com/office/drawing/2014/main" id="{20F17EAF-630F-4E46-AA82-FECA412EE0CC}"/>
              </a:ext>
            </a:extLst>
          </p:cNvPr>
          <p:cNvSpPr>
            <a:spLocks noGrp="1"/>
          </p:cNvSpPr>
          <p:nvPr>
            <p:ph idx="1"/>
          </p:nvPr>
        </p:nvSpPr>
        <p:spPr/>
        <p:txBody>
          <a:bodyPr vert="horz" lIns="91440" tIns="45720" rIns="91440" bIns="45720" rtlCol="0" anchor="t">
            <a:normAutofit/>
          </a:bodyPr>
          <a:lstStyle/>
          <a:p>
            <a:pPr marL="0" indent="0">
              <a:buNone/>
            </a:pPr>
            <a:endParaRPr lang="en-US"/>
          </a:p>
        </p:txBody>
      </p:sp>
      <p:sp>
        <p:nvSpPr>
          <p:cNvPr id="4" name="Arrow: Left 3">
            <a:extLst>
              <a:ext uri="{FF2B5EF4-FFF2-40B4-BE49-F238E27FC236}">
                <a16:creationId xmlns:a16="http://schemas.microsoft.com/office/drawing/2014/main" id="{1E9BC1DB-36EE-4E76-BE10-4B6CFD9C44E5}"/>
              </a:ext>
            </a:extLst>
          </p:cNvPr>
          <p:cNvSpPr/>
          <p:nvPr/>
        </p:nvSpPr>
        <p:spPr>
          <a:xfrm>
            <a:off x="830881" y="2510542"/>
            <a:ext cx="3348506" cy="170644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Freedom of expression</a:t>
            </a:r>
          </a:p>
        </p:txBody>
      </p:sp>
      <p:sp>
        <p:nvSpPr>
          <p:cNvPr id="5" name="Arrow: Right 4">
            <a:extLst>
              <a:ext uri="{FF2B5EF4-FFF2-40B4-BE49-F238E27FC236}">
                <a16:creationId xmlns:a16="http://schemas.microsoft.com/office/drawing/2014/main" id="{283414D9-D310-48CE-A7B9-8E30585198D7}"/>
              </a:ext>
            </a:extLst>
          </p:cNvPr>
          <p:cNvSpPr/>
          <p:nvPr/>
        </p:nvSpPr>
        <p:spPr>
          <a:xfrm>
            <a:off x="4451053" y="2629270"/>
            <a:ext cx="3300209" cy="1513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Protecting privacy/reputation/</a:t>
            </a:r>
          </a:p>
          <a:p>
            <a:pPr algn="ctr"/>
            <a:r>
              <a:rPr lang="en-US" dirty="0"/>
              <a:t>vulnerable</a:t>
            </a:r>
          </a:p>
        </p:txBody>
      </p:sp>
    </p:spTree>
    <p:extLst>
      <p:ext uri="{BB962C8B-B14F-4D97-AF65-F5344CB8AC3E}">
        <p14:creationId xmlns:p14="http://schemas.microsoft.com/office/powerpoint/2010/main" val="2245127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Libel/defamation</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sz="4000" b="1" i="1" dirty="0"/>
              <a:t>The most common cause of libel action against media organisations is a journalist’s failure to apply professional standards of accuracy and fairness </a:t>
            </a:r>
            <a:r>
              <a:rPr lang="en-GB" sz="4000" dirty="0"/>
              <a:t>– </a:t>
            </a:r>
            <a:r>
              <a:rPr lang="en-GB" sz="4000" dirty="0" err="1"/>
              <a:t>McNae’s</a:t>
            </a:r>
            <a:r>
              <a:rPr lang="en-GB" sz="4000" dirty="0"/>
              <a:t> Essential Law for Journalists</a:t>
            </a:r>
            <a:endParaRPr lang="en-US"/>
          </a:p>
        </p:txBody>
      </p:sp>
    </p:spTree>
    <p:extLst>
      <p:ext uri="{BB962C8B-B14F-4D97-AF65-F5344CB8AC3E}">
        <p14:creationId xmlns:p14="http://schemas.microsoft.com/office/powerpoint/2010/main" val="22051801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2023</Words>
  <Application>Microsoft Office PowerPoint</Application>
  <PresentationFormat>On-screen Show (4:3)</PresentationFormat>
  <Paragraphs>196</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Wood Type</vt:lpstr>
      <vt:lpstr>Law basics</vt:lpstr>
      <vt:lpstr>Who am I, who are you – and what will we be doing?</vt:lpstr>
      <vt:lpstr>Accuracy, fairness and balance</vt:lpstr>
      <vt:lpstr>Objective reporting vs subjective comment</vt:lpstr>
      <vt:lpstr>Objective reporting vs subjective comment</vt:lpstr>
      <vt:lpstr>Objective reporting vs subjective comment</vt:lpstr>
      <vt:lpstr>Objective reporting vs subjective comment</vt:lpstr>
      <vt:lpstr>This is what all media law and ethics is about........ </vt:lpstr>
      <vt:lpstr>Libel/defamation</vt:lpstr>
      <vt:lpstr>Libel</vt:lpstr>
      <vt:lpstr>Libel</vt:lpstr>
      <vt:lpstr>Identification </vt:lpstr>
      <vt:lpstr>Identification</vt:lpstr>
      <vt:lpstr>Libel</vt:lpstr>
      <vt:lpstr>Libel – the truth defence: Plebgate</vt:lpstr>
      <vt:lpstr>ANd this one...</vt:lpstr>
      <vt:lpstr>And this one</vt:lpstr>
      <vt:lpstr>And what about these?</vt:lpstr>
      <vt:lpstr>Privilege</vt:lpstr>
      <vt:lpstr>Qualified privilege: SU and sports bodies would be covered</vt:lpstr>
      <vt:lpstr>What do you need to do here?</vt:lpstr>
      <vt:lpstr>What do you need to do here?</vt:lpstr>
      <vt:lpstr>And here…....?</vt:lpstr>
      <vt:lpstr>Accuracy – public interest</vt:lpstr>
      <vt:lpstr>Libel question</vt:lpstr>
      <vt:lpstr>Defamation: web comments</vt:lpstr>
      <vt:lpstr>Libel – alarm bells</vt:lpstr>
      <vt:lpstr>Libel: honest opinion</vt:lpstr>
      <vt:lpstr>Libel – honest opinion</vt:lpstr>
      <vt:lpstr>Honest opinion</vt:lpstr>
      <vt:lpstr>Honest opinion</vt:lpstr>
      <vt:lpstr>Honest opinion</vt:lpstr>
      <vt:lpstr>Honest opinion: GIG REVIEW</vt:lpstr>
      <vt:lpstr>Honest opinion: GIG REVIEW</vt:lpstr>
      <vt:lpstr>Social media dangers/innuendo</vt:lpstr>
      <vt:lpstr>Libel serious harm case –  Jack Monroe vs Katie Hopkins</vt:lpstr>
      <vt:lpstr>Other libel cases</vt:lpstr>
      <vt:lpstr>PowerPoint Presentation</vt:lpstr>
      <vt:lpstr>What is copyright?</vt:lpstr>
      <vt:lpstr>What does copyright cover?</vt:lpstr>
      <vt:lpstr>How long does copyright last?</vt:lpstr>
      <vt:lpstr>Copyright – the law</vt:lpstr>
      <vt:lpstr>Getting permission – Images</vt:lpstr>
      <vt:lpstr>Social media</vt:lpstr>
      <vt:lpstr>Safe use of photos</vt:lpstr>
      <vt:lpstr>Safe use of photos </vt:lpstr>
      <vt:lpstr>Coping with copyright – text and video</vt:lpstr>
      <vt:lpstr>Music copyright*</vt:lpstr>
      <vt:lpstr>To summarise....</vt:lpstr>
      <vt:lpstr>privacy</vt:lpstr>
      <vt:lpstr>Privacy and social media</vt:lpstr>
      <vt:lpstr>Privacy and social media</vt:lpstr>
      <vt:lpstr>confidentiality</vt:lpstr>
      <vt:lpstr>Contempt – the basics</vt:lpstr>
      <vt:lpstr>Juveniles – the basics</vt:lpstr>
      <vt:lpstr>Sex offences – THE basics</vt:lpstr>
      <vt:lpstr>Freedom of Information Act 2000</vt:lpstr>
      <vt:lpstr>Freedom of Information Act tips</vt:lpstr>
      <vt:lpstr>Freedom of information</vt:lpstr>
      <vt:lpstr>Election law</vt:lpstr>
      <vt:lpstr>Media rights</vt:lpstr>
      <vt:lpstr>Think about getting one of these</vt:lpstr>
      <vt:lpstr>Any questions?</vt:lpstr>
    </vt:vector>
  </TitlesOfParts>
  <Company>Associated Newspapers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Wiltshire</dc:creator>
  <cp:lastModifiedBy>Paul Wiltshire</cp:lastModifiedBy>
  <cp:revision>848</cp:revision>
  <dcterms:created xsi:type="dcterms:W3CDTF">2015-09-02T13:12:44Z</dcterms:created>
  <dcterms:modified xsi:type="dcterms:W3CDTF">2024-10-07T11:47:06Z</dcterms:modified>
</cp:coreProperties>
</file>