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8"/>
  </p:notesMasterIdLst>
  <p:sldIdLst>
    <p:sldId id="257" r:id="rId5"/>
    <p:sldId id="264" r:id="rId6"/>
    <p:sldId id="258" r:id="rId7"/>
    <p:sldId id="259" r:id="rId8"/>
    <p:sldId id="269" r:id="rId9"/>
    <p:sldId id="270" r:id="rId10"/>
    <p:sldId id="271" r:id="rId11"/>
    <p:sldId id="272" r:id="rId12"/>
    <p:sldId id="273" r:id="rId13"/>
    <p:sldId id="274" r:id="rId14"/>
    <p:sldId id="276" r:id="rId15"/>
    <p:sldId id="275" r:id="rId16"/>
    <p:sldId id="277" r:id="rId17"/>
    <p:sldId id="281" r:id="rId18"/>
    <p:sldId id="282" r:id="rId19"/>
    <p:sldId id="283" r:id="rId20"/>
    <p:sldId id="284" r:id="rId21"/>
    <p:sldId id="287" r:id="rId22"/>
    <p:sldId id="285" r:id="rId23"/>
    <p:sldId id="286" r:id="rId24"/>
    <p:sldId id="289" r:id="rId25"/>
    <p:sldId id="290" r:id="rId26"/>
    <p:sldId id="267"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7339"/>
    <a:srgbClr val="EDEDED"/>
    <a:srgbClr val="087A36"/>
    <a:srgbClr val="0000B5"/>
    <a:srgbClr val="0D1454"/>
    <a:srgbClr val="121A61"/>
    <a:srgbClr val="0200B5"/>
    <a:srgbClr val="1A18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95116" autoAdjust="0"/>
  </p:normalViewPr>
  <p:slideViewPr>
    <p:cSldViewPr snapToGrid="0" snapToObjects="1">
      <p:cViewPr varScale="1">
        <p:scale>
          <a:sx n="104" d="100"/>
          <a:sy n="104" d="100"/>
        </p:scale>
        <p:origin x="230" y="8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02ABC-C55E-044F-B3F4-F7857692063C}" type="datetimeFigureOut">
              <a:rPr lang="en-US" smtClean="0"/>
              <a:t>11/18/2022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939CD-8357-7347-9AC2-F8D7CFF1D15A}" type="slidenum">
              <a:rPr lang="en-US" smtClean="0"/>
              <a:t>‹#›</a:t>
            </a:fld>
            <a:endParaRPr lang="en-US"/>
          </a:p>
        </p:txBody>
      </p:sp>
    </p:spTree>
    <p:extLst>
      <p:ext uri="{BB962C8B-B14F-4D97-AF65-F5344CB8AC3E}">
        <p14:creationId xmlns:p14="http://schemas.microsoft.com/office/powerpoint/2010/main" val="82717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 logo over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143500"/>
          </a:xfrm>
        </p:spPr>
        <p:txBody>
          <a:bodyPr/>
          <a:lstStyle/>
          <a:p>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5903" y="2005629"/>
            <a:ext cx="1632193" cy="1132242"/>
          </a:xfrm>
          <a:prstGeom prst="rect">
            <a:avLst/>
          </a:prstGeom>
        </p:spPr>
      </p:pic>
    </p:spTree>
    <p:extLst>
      <p:ext uri="{BB962C8B-B14F-4D97-AF65-F5344CB8AC3E}">
        <p14:creationId xmlns:p14="http://schemas.microsoft.com/office/powerpoint/2010/main" val="279376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with Logo -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a:spLocks noGrp="1"/>
          </p:cNvSpPr>
          <p:nvPr>
            <p:ph type="title"/>
          </p:nvPr>
        </p:nvSpPr>
        <p:spPr>
          <a:xfrm>
            <a:off x="457200" y="1714500"/>
            <a:ext cx="8229600" cy="857250"/>
          </a:xfrm>
        </p:spPr>
        <p:txBody>
          <a:bodyPr/>
          <a:lstStyle>
            <a:lvl1pPr>
              <a:defRPr>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3758279"/>
            <a:ext cx="3759200" cy="1020106"/>
          </a:xfrm>
          <a:prstGeom prst="rect">
            <a:avLst/>
          </a:prstGeom>
        </p:spPr>
      </p:pic>
      <p:sp>
        <p:nvSpPr>
          <p:cNvPr id="5" name="Text Placeholder 3"/>
          <p:cNvSpPr>
            <a:spLocks noGrp="1"/>
          </p:cNvSpPr>
          <p:nvPr>
            <p:ph type="body" sz="quarter" idx="10"/>
          </p:nvPr>
        </p:nvSpPr>
        <p:spPr>
          <a:xfrm>
            <a:off x="2293191" y="2822575"/>
            <a:ext cx="4400456" cy="374650"/>
          </a:xfr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626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 with text">
    <p:spTree>
      <p:nvGrpSpPr>
        <p:cNvPr id="1" name=""/>
        <p:cNvGrpSpPr/>
        <p:nvPr/>
      </p:nvGrpSpPr>
      <p:grpSpPr>
        <a:xfrm>
          <a:off x="0" y="0"/>
          <a:ext cx="0" cy="0"/>
          <a:chOff x="0" y="0"/>
          <a:chExt cx="0" cy="0"/>
        </a:xfrm>
      </p:grpSpPr>
      <p:pic>
        <p:nvPicPr>
          <p:cNvPr id="7" name="Picture 6" descr="15158 - Bath - Powerpoint - Backgrou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432" y="4448513"/>
            <a:ext cx="570857" cy="396000"/>
          </a:xfrm>
          <a:prstGeom prst="rect">
            <a:avLst/>
          </a:prstGeom>
        </p:spPr>
      </p:pic>
      <p:sp>
        <p:nvSpPr>
          <p:cNvPr id="6" name="Text Placeholder 5"/>
          <p:cNvSpPr>
            <a:spLocks noGrp="1"/>
          </p:cNvSpPr>
          <p:nvPr>
            <p:ph type="body" sz="quarter" idx="10"/>
          </p:nvPr>
        </p:nvSpPr>
        <p:spPr>
          <a:xfrm>
            <a:off x="319432" y="1532124"/>
            <a:ext cx="7959725" cy="199866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57349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 blue with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3280"/>
            <a:ext cx="9144000" cy="5136939"/>
          </a:xfrm>
          <a:prstGeom prst="rect">
            <a:avLst/>
          </a:prstGeom>
        </p:spPr>
      </p:pic>
      <p:pic>
        <p:nvPicPr>
          <p:cNvPr id="6" name="Picture 5" descr="Onward_Powerpoint_EP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08" y="4457700"/>
            <a:ext cx="536517" cy="369270"/>
          </a:xfrm>
          <a:prstGeom prst="rect">
            <a:avLst/>
          </a:prstGeom>
        </p:spPr>
      </p:pic>
      <p:sp>
        <p:nvSpPr>
          <p:cNvPr id="9" name="Text Placeholder 5"/>
          <p:cNvSpPr>
            <a:spLocks noGrp="1"/>
          </p:cNvSpPr>
          <p:nvPr>
            <p:ph type="body" sz="quarter" idx="10"/>
          </p:nvPr>
        </p:nvSpPr>
        <p:spPr>
          <a:xfrm>
            <a:off x="319432" y="1532124"/>
            <a:ext cx="7959725" cy="19986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4800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U blue with text">
    <p:spTree>
      <p:nvGrpSpPr>
        <p:cNvPr id="1" name=""/>
        <p:cNvGrpSpPr/>
        <p:nvPr/>
      </p:nvGrpSpPr>
      <p:grpSpPr>
        <a:xfrm>
          <a:off x="0" y="0"/>
          <a:ext cx="0" cy="0"/>
          <a:chOff x="0" y="0"/>
          <a:chExt cx="0" cy="0"/>
        </a:xfrm>
      </p:grpSpPr>
      <p:sp>
        <p:nvSpPr>
          <p:cNvPr id="2" name="Rectangle 1"/>
          <p:cNvSpPr/>
          <p:nvPr userDrawn="1"/>
        </p:nvSpPr>
        <p:spPr>
          <a:xfrm>
            <a:off x="0" y="0"/>
            <a:ext cx="9217152" cy="5143500"/>
          </a:xfrm>
          <a:prstGeom prst="rect">
            <a:avLst/>
          </a:prstGeom>
          <a:solidFill>
            <a:schemeClr val="accent3"/>
          </a:solidFill>
          <a:ln>
            <a:solidFill>
              <a:schemeClr val="accent4"/>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6" name="Picture 5" descr="Onward_Powerpoint_EP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408" y="4457700"/>
            <a:ext cx="536517" cy="369270"/>
          </a:xfrm>
          <a:prstGeom prst="rect">
            <a:avLst/>
          </a:prstGeom>
        </p:spPr>
      </p:pic>
      <p:sp>
        <p:nvSpPr>
          <p:cNvPr id="4" name="Picture Placeholder 3"/>
          <p:cNvSpPr>
            <a:spLocks noGrp="1"/>
          </p:cNvSpPr>
          <p:nvPr>
            <p:ph type="pic" sz="quarter" idx="11"/>
          </p:nvPr>
        </p:nvSpPr>
        <p:spPr>
          <a:xfrm>
            <a:off x="4427538" y="-4102615"/>
            <a:ext cx="8897804" cy="8923853"/>
          </a:xfrm>
          <a:prstGeom prst="pie">
            <a:avLst>
              <a:gd name="adj1" fmla="val 5389127"/>
              <a:gd name="adj2" fmla="val 10797264"/>
            </a:avLst>
          </a:prstGeom>
          <a:noFill/>
        </p:spPr>
        <p:txBody>
          <a:bodyPr/>
          <a:lstStyle/>
          <a:p>
            <a:endParaRPr lang="en-GB" dirty="0"/>
          </a:p>
        </p:txBody>
      </p:sp>
      <p:sp>
        <p:nvSpPr>
          <p:cNvPr id="9" name="Text Placeholder 5"/>
          <p:cNvSpPr>
            <a:spLocks noGrp="1"/>
          </p:cNvSpPr>
          <p:nvPr>
            <p:ph type="body" sz="quarter" idx="10"/>
          </p:nvPr>
        </p:nvSpPr>
        <p:spPr>
          <a:xfrm>
            <a:off x="319432" y="1532124"/>
            <a:ext cx="7959725" cy="19986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xample - Text over imag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0"/>
            <a:ext cx="9144000" cy="5143500"/>
          </a:xfrm>
        </p:spPr>
        <p:txBody>
          <a:bodyPr/>
          <a:lstStyle/>
          <a:p>
            <a:endParaRPr lang="en-GB"/>
          </a:p>
        </p:txBody>
      </p:sp>
      <p:sp>
        <p:nvSpPr>
          <p:cNvPr id="3" name="Rectangle 2"/>
          <p:cNvSpPr/>
          <p:nvPr userDrawn="1"/>
        </p:nvSpPr>
        <p:spPr>
          <a:xfrm>
            <a:off x="0" y="0"/>
            <a:ext cx="9144000" cy="5143500"/>
          </a:xfrm>
          <a:prstGeom prst="rect">
            <a:avLst/>
          </a:prstGeom>
          <a:solidFill>
            <a:schemeClr val="accent3">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 Placeholder 5"/>
          <p:cNvSpPr>
            <a:spLocks noGrp="1"/>
          </p:cNvSpPr>
          <p:nvPr>
            <p:ph type="body" sz="quarter" idx="10"/>
          </p:nvPr>
        </p:nvSpPr>
        <p:spPr>
          <a:xfrm>
            <a:off x="4825314" y="1521198"/>
            <a:ext cx="3453843" cy="19986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descr="Onward_Powerpoint_EP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408" y="4457700"/>
            <a:ext cx="536517" cy="369270"/>
          </a:xfrm>
          <a:prstGeom prst="rect">
            <a:avLst/>
          </a:prstGeom>
        </p:spPr>
      </p:pic>
    </p:spTree>
    <p:extLst>
      <p:ext uri="{BB962C8B-B14F-4D97-AF65-F5344CB8AC3E}">
        <p14:creationId xmlns:p14="http://schemas.microsoft.com/office/powerpoint/2010/main" val="260994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page">
    <p:spTree>
      <p:nvGrpSpPr>
        <p:cNvPr id="1" name=""/>
        <p:cNvGrpSpPr/>
        <p:nvPr/>
      </p:nvGrpSpPr>
      <p:grpSpPr>
        <a:xfrm>
          <a:off x="0" y="0"/>
          <a:ext cx="0" cy="0"/>
          <a:chOff x="0" y="0"/>
          <a:chExt cx="0" cy="0"/>
        </a:xfrm>
      </p:grpSpPr>
      <p:sp>
        <p:nvSpPr>
          <p:cNvPr id="3" name="Rectangle 2"/>
          <p:cNvSpPr/>
          <p:nvPr userDrawn="1"/>
        </p:nvSpPr>
        <p:spPr>
          <a:xfrm>
            <a:off x="0" y="0"/>
            <a:ext cx="9144000" cy="521447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4427071" y="0"/>
            <a:ext cx="4716929" cy="521447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432" y="4448513"/>
            <a:ext cx="570857" cy="396000"/>
          </a:xfrm>
          <a:prstGeom prst="rect">
            <a:avLst/>
          </a:prstGeom>
        </p:spPr>
      </p:pic>
      <p:sp>
        <p:nvSpPr>
          <p:cNvPr id="13" name="Content Placeholder 2"/>
          <p:cNvSpPr>
            <a:spLocks noGrp="1"/>
          </p:cNvSpPr>
          <p:nvPr>
            <p:ph idx="1"/>
          </p:nvPr>
        </p:nvSpPr>
        <p:spPr>
          <a:xfrm>
            <a:off x="336409" y="403412"/>
            <a:ext cx="3832180" cy="3765589"/>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0"/>
          </p:nvPr>
        </p:nvSpPr>
        <p:spPr>
          <a:xfrm>
            <a:off x="4871056" y="403412"/>
            <a:ext cx="3832180" cy="3765589"/>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9249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tile with image">
    <p:spTree>
      <p:nvGrpSpPr>
        <p:cNvPr id="1" name=""/>
        <p:cNvGrpSpPr/>
        <p:nvPr/>
      </p:nvGrpSpPr>
      <p:grpSpPr>
        <a:xfrm>
          <a:off x="0" y="0"/>
          <a:ext cx="0" cy="0"/>
          <a:chOff x="0" y="0"/>
          <a:chExt cx="0" cy="0"/>
        </a:xfrm>
      </p:grpSpPr>
      <p:sp>
        <p:nvSpPr>
          <p:cNvPr id="8" name="Rectangle 7"/>
          <p:cNvSpPr/>
          <p:nvPr userDrawn="1"/>
        </p:nvSpPr>
        <p:spPr>
          <a:xfrm>
            <a:off x="0" y="0"/>
            <a:ext cx="9144000" cy="51434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4"/>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432" y="4448513"/>
            <a:ext cx="570857" cy="396000"/>
          </a:xfrm>
          <a:prstGeom prst="rect">
            <a:avLst/>
          </a:prstGeom>
        </p:spPr>
      </p:pic>
      <p:sp>
        <p:nvSpPr>
          <p:cNvPr id="6" name="Rectangle 5"/>
          <p:cNvSpPr/>
          <p:nvPr userDrawn="1"/>
        </p:nvSpPr>
        <p:spPr>
          <a:xfrm>
            <a:off x="4427539" y="2570163"/>
            <a:ext cx="4716461" cy="257361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336409" y="403412"/>
            <a:ext cx="3832180" cy="3765589"/>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0"/>
          </p:nvPr>
        </p:nvSpPr>
        <p:spPr>
          <a:xfrm>
            <a:off x="4427538" y="0"/>
            <a:ext cx="4716462" cy="2570163"/>
          </a:xfrm>
        </p:spPr>
        <p:txBody>
          <a:bodyPr/>
          <a:lstStyle/>
          <a:p>
            <a:endParaRPr lang="en-US"/>
          </a:p>
        </p:txBody>
      </p:sp>
      <p:sp>
        <p:nvSpPr>
          <p:cNvPr id="10" name="Content Placeholder 2"/>
          <p:cNvSpPr>
            <a:spLocks noGrp="1"/>
          </p:cNvSpPr>
          <p:nvPr>
            <p:ph idx="11"/>
          </p:nvPr>
        </p:nvSpPr>
        <p:spPr>
          <a:xfrm>
            <a:off x="4851011" y="2898588"/>
            <a:ext cx="3911989" cy="3765589"/>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0088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3 tile with image reversed ">
    <p:spTree>
      <p:nvGrpSpPr>
        <p:cNvPr id="1" name=""/>
        <p:cNvGrpSpPr/>
        <p:nvPr/>
      </p:nvGrpSpPr>
      <p:grpSpPr>
        <a:xfrm>
          <a:off x="0" y="0"/>
          <a:ext cx="0" cy="0"/>
          <a:chOff x="0" y="0"/>
          <a:chExt cx="0" cy="0"/>
        </a:xfrm>
      </p:grpSpPr>
      <p:sp>
        <p:nvSpPr>
          <p:cNvPr id="8" name="Rectangle 7"/>
          <p:cNvSpPr/>
          <p:nvPr userDrawn="1"/>
        </p:nvSpPr>
        <p:spPr>
          <a:xfrm>
            <a:off x="0" y="0"/>
            <a:ext cx="9144000" cy="51434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569742"/>
            <a:ext cx="4716461" cy="257361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930821" y="324831"/>
            <a:ext cx="3832180" cy="3765589"/>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0"/>
          </p:nvPr>
        </p:nvSpPr>
        <p:spPr>
          <a:xfrm>
            <a:off x="0" y="0"/>
            <a:ext cx="4716462" cy="2570163"/>
          </a:xfrm>
        </p:spPr>
        <p:txBody>
          <a:bodyPr/>
          <a:lstStyle/>
          <a:p>
            <a:endParaRPr lang="en-US"/>
          </a:p>
        </p:txBody>
      </p:sp>
      <p:sp>
        <p:nvSpPr>
          <p:cNvPr id="10" name="Content Placeholder 2"/>
          <p:cNvSpPr>
            <a:spLocks noGrp="1"/>
          </p:cNvSpPr>
          <p:nvPr>
            <p:ph idx="11"/>
          </p:nvPr>
        </p:nvSpPr>
        <p:spPr>
          <a:xfrm>
            <a:off x="402235" y="2770001"/>
            <a:ext cx="3911989" cy="156625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Onward_Powerpoint_EP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408" y="4457700"/>
            <a:ext cx="536517" cy="369270"/>
          </a:xfrm>
          <a:prstGeom prst="rect">
            <a:avLst/>
          </a:prstGeom>
        </p:spPr>
      </p:pic>
    </p:spTree>
    <p:extLst>
      <p:ext uri="{BB962C8B-B14F-4D97-AF65-F5344CB8AC3E}">
        <p14:creationId xmlns:p14="http://schemas.microsoft.com/office/powerpoint/2010/main" val="288450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tile 2 images">
    <p:spTree>
      <p:nvGrpSpPr>
        <p:cNvPr id="1" name=""/>
        <p:cNvGrpSpPr/>
        <p:nvPr/>
      </p:nvGrpSpPr>
      <p:grpSpPr>
        <a:xfrm>
          <a:off x="0" y="0"/>
          <a:ext cx="0" cy="0"/>
          <a:chOff x="0" y="0"/>
          <a:chExt cx="0" cy="0"/>
        </a:xfrm>
      </p:grpSpPr>
      <p:sp>
        <p:nvSpPr>
          <p:cNvPr id="8" name="Rectangle 7"/>
          <p:cNvSpPr/>
          <p:nvPr userDrawn="1"/>
        </p:nvSpPr>
        <p:spPr>
          <a:xfrm>
            <a:off x="0" y="0"/>
            <a:ext cx="9144000" cy="51434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432" y="4448513"/>
            <a:ext cx="570857" cy="396000"/>
          </a:xfrm>
          <a:prstGeom prst="rect">
            <a:avLst/>
          </a:prstGeom>
        </p:spPr>
      </p:pic>
      <p:sp>
        <p:nvSpPr>
          <p:cNvPr id="7" name="Content Placeholder 2"/>
          <p:cNvSpPr>
            <a:spLocks noGrp="1"/>
          </p:cNvSpPr>
          <p:nvPr>
            <p:ph idx="1"/>
          </p:nvPr>
        </p:nvSpPr>
        <p:spPr>
          <a:xfrm>
            <a:off x="336409" y="403412"/>
            <a:ext cx="3832180" cy="3765589"/>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0"/>
          </p:nvPr>
        </p:nvSpPr>
        <p:spPr>
          <a:xfrm>
            <a:off x="4427070" y="0"/>
            <a:ext cx="4716929" cy="2569882"/>
          </a:xfrm>
        </p:spPr>
        <p:txBody>
          <a:bodyPr/>
          <a:lstStyle/>
          <a:p>
            <a:endParaRPr lang="en-US"/>
          </a:p>
        </p:txBody>
      </p:sp>
      <p:sp>
        <p:nvSpPr>
          <p:cNvPr id="10" name="Picture Placeholder 5"/>
          <p:cNvSpPr>
            <a:spLocks noGrp="1"/>
          </p:cNvSpPr>
          <p:nvPr>
            <p:ph type="pic" sz="quarter" idx="11"/>
          </p:nvPr>
        </p:nvSpPr>
        <p:spPr>
          <a:xfrm>
            <a:off x="4427070" y="2569882"/>
            <a:ext cx="4716929" cy="2569882"/>
          </a:xfrm>
        </p:spPr>
        <p:txBody>
          <a:bodyPr/>
          <a:lstStyle/>
          <a:p>
            <a:endParaRPr lang="en-US" dirty="0"/>
          </a:p>
        </p:txBody>
      </p:sp>
    </p:spTree>
    <p:extLst>
      <p:ext uri="{BB962C8B-B14F-4D97-AF65-F5344CB8AC3E}">
        <p14:creationId xmlns:p14="http://schemas.microsoft.com/office/powerpoint/2010/main" val="1569080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ext split">
    <p:spTree>
      <p:nvGrpSpPr>
        <p:cNvPr id="1" name=""/>
        <p:cNvGrpSpPr/>
        <p:nvPr/>
      </p:nvGrpSpPr>
      <p:grpSpPr>
        <a:xfrm>
          <a:off x="0" y="0"/>
          <a:ext cx="0" cy="0"/>
          <a:chOff x="0" y="0"/>
          <a:chExt cx="0" cy="0"/>
        </a:xfrm>
      </p:grpSpPr>
      <p:sp>
        <p:nvSpPr>
          <p:cNvPr id="8" name="Rectangle 7"/>
          <p:cNvSpPr/>
          <p:nvPr userDrawn="1"/>
        </p:nvSpPr>
        <p:spPr>
          <a:xfrm>
            <a:off x="0" y="0"/>
            <a:ext cx="9144000" cy="51434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432" y="4448513"/>
            <a:ext cx="570857" cy="396000"/>
          </a:xfrm>
          <a:prstGeom prst="rect">
            <a:avLst/>
          </a:prstGeom>
        </p:spPr>
      </p:pic>
      <p:sp>
        <p:nvSpPr>
          <p:cNvPr id="7" name="Content Placeholder 2"/>
          <p:cNvSpPr>
            <a:spLocks noGrp="1"/>
          </p:cNvSpPr>
          <p:nvPr>
            <p:ph idx="1"/>
          </p:nvPr>
        </p:nvSpPr>
        <p:spPr>
          <a:xfrm>
            <a:off x="336409" y="403412"/>
            <a:ext cx="3832180" cy="3765589"/>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0"/>
          </p:nvPr>
        </p:nvSpPr>
        <p:spPr>
          <a:xfrm>
            <a:off x="4427070" y="-1"/>
            <a:ext cx="4716929" cy="5143499"/>
          </a:xfrm>
        </p:spPr>
        <p:txBody>
          <a:bodyPr/>
          <a:lstStyle/>
          <a:p>
            <a:endParaRPr lang="en-US" dirty="0"/>
          </a:p>
        </p:txBody>
      </p:sp>
    </p:spTree>
    <p:extLst>
      <p:ext uri="{BB962C8B-B14F-4D97-AF65-F5344CB8AC3E}">
        <p14:creationId xmlns:p14="http://schemas.microsoft.com/office/powerpoint/2010/main" val="339140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143500"/>
          </a:xfrm>
        </p:spPr>
        <p:txBody>
          <a:bodyPr/>
          <a:lstStyle>
            <a:lvl1pPr marL="0" indent="0">
              <a:buNone/>
              <a:defRPr sz="3200"/>
            </a:lvl1pPr>
          </a:lstStyle>
          <a:p>
            <a:endParaRPr lang="en-US" dirty="0"/>
          </a:p>
        </p:txBody>
      </p:sp>
    </p:spTree>
    <p:extLst>
      <p:ext uri="{BB962C8B-B14F-4D97-AF65-F5344CB8AC3E}">
        <p14:creationId xmlns:p14="http://schemas.microsoft.com/office/powerpoint/2010/main" val="4117238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4 column light">
    <p:spTree>
      <p:nvGrpSpPr>
        <p:cNvPr id="1" name=""/>
        <p:cNvGrpSpPr/>
        <p:nvPr/>
      </p:nvGrpSpPr>
      <p:grpSpPr>
        <a:xfrm>
          <a:off x="0" y="0"/>
          <a:ext cx="0" cy="0"/>
          <a:chOff x="0" y="0"/>
          <a:chExt cx="0" cy="0"/>
        </a:xfrm>
      </p:grpSpPr>
      <p:pic>
        <p:nvPicPr>
          <p:cNvPr id="21" name="Picture 20" descr="15158 - Bath - Powerpoint - Backgrou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432" y="4448513"/>
            <a:ext cx="570857" cy="396000"/>
          </a:xfrm>
          <a:prstGeom prst="rect">
            <a:avLst/>
          </a:prstGeom>
        </p:spPr>
      </p:pic>
      <p:sp>
        <p:nvSpPr>
          <p:cNvPr id="7" name="Content Placeholder 2"/>
          <p:cNvSpPr>
            <a:spLocks noGrp="1"/>
          </p:cNvSpPr>
          <p:nvPr>
            <p:ph idx="1"/>
          </p:nvPr>
        </p:nvSpPr>
        <p:spPr>
          <a:xfrm>
            <a:off x="336409" y="2241177"/>
            <a:ext cx="1972844" cy="171823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0"/>
          </p:nvPr>
        </p:nvSpPr>
        <p:spPr>
          <a:xfrm>
            <a:off x="336409" y="425824"/>
            <a:ext cx="1972844" cy="1538941"/>
          </a:xfrm>
        </p:spPr>
        <p:txBody>
          <a:bodyPr/>
          <a:lstStyle/>
          <a:p>
            <a:endParaRPr lang="en-US" dirty="0"/>
          </a:p>
        </p:txBody>
      </p:sp>
      <p:sp>
        <p:nvSpPr>
          <p:cNvPr id="15" name="Content Placeholder 2"/>
          <p:cNvSpPr>
            <a:spLocks noGrp="1"/>
          </p:cNvSpPr>
          <p:nvPr>
            <p:ph idx="11"/>
          </p:nvPr>
        </p:nvSpPr>
        <p:spPr>
          <a:xfrm>
            <a:off x="2491712" y="2241177"/>
            <a:ext cx="1972844" cy="171823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5"/>
          <p:cNvSpPr>
            <a:spLocks noGrp="1"/>
          </p:cNvSpPr>
          <p:nvPr>
            <p:ph type="pic" sz="quarter" idx="12"/>
          </p:nvPr>
        </p:nvSpPr>
        <p:spPr>
          <a:xfrm>
            <a:off x="2491712" y="425824"/>
            <a:ext cx="1972844" cy="1538941"/>
          </a:xfrm>
        </p:spPr>
        <p:txBody>
          <a:bodyPr/>
          <a:lstStyle/>
          <a:p>
            <a:endParaRPr lang="en-US" dirty="0"/>
          </a:p>
        </p:txBody>
      </p:sp>
      <p:sp>
        <p:nvSpPr>
          <p:cNvPr id="17" name="Content Placeholder 2"/>
          <p:cNvSpPr>
            <a:spLocks noGrp="1"/>
          </p:cNvSpPr>
          <p:nvPr>
            <p:ph idx="13"/>
          </p:nvPr>
        </p:nvSpPr>
        <p:spPr>
          <a:xfrm>
            <a:off x="4634185" y="2241177"/>
            <a:ext cx="1972844" cy="171823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5"/>
          <p:cNvSpPr>
            <a:spLocks noGrp="1"/>
          </p:cNvSpPr>
          <p:nvPr>
            <p:ph type="pic" sz="quarter" idx="14"/>
          </p:nvPr>
        </p:nvSpPr>
        <p:spPr>
          <a:xfrm>
            <a:off x="4634185" y="425824"/>
            <a:ext cx="1972844" cy="1538941"/>
          </a:xfrm>
        </p:spPr>
        <p:txBody>
          <a:bodyPr/>
          <a:lstStyle/>
          <a:p>
            <a:endParaRPr lang="en-US" dirty="0"/>
          </a:p>
        </p:txBody>
      </p:sp>
      <p:sp>
        <p:nvSpPr>
          <p:cNvPr id="19" name="Content Placeholder 2"/>
          <p:cNvSpPr>
            <a:spLocks noGrp="1"/>
          </p:cNvSpPr>
          <p:nvPr>
            <p:ph idx="15"/>
          </p:nvPr>
        </p:nvSpPr>
        <p:spPr>
          <a:xfrm>
            <a:off x="6751000" y="2241177"/>
            <a:ext cx="1972844" cy="171823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5"/>
          <p:cNvSpPr>
            <a:spLocks noGrp="1"/>
          </p:cNvSpPr>
          <p:nvPr>
            <p:ph type="pic" sz="quarter" idx="16"/>
          </p:nvPr>
        </p:nvSpPr>
        <p:spPr>
          <a:xfrm>
            <a:off x="6751000" y="425824"/>
            <a:ext cx="1972844" cy="1538941"/>
          </a:xfrm>
        </p:spPr>
        <p:txBody>
          <a:bodyPr/>
          <a:lstStyle/>
          <a:p>
            <a:endParaRPr lang="en-US" dirty="0"/>
          </a:p>
        </p:txBody>
      </p:sp>
    </p:spTree>
    <p:extLst>
      <p:ext uri="{BB962C8B-B14F-4D97-AF65-F5344CB8AC3E}">
        <p14:creationId xmlns:p14="http://schemas.microsoft.com/office/powerpoint/2010/main" val="4022337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4 column blu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3280"/>
            <a:ext cx="9144000" cy="5136939"/>
          </a:xfrm>
          <a:prstGeom prst="rect">
            <a:avLst/>
          </a:prstGeom>
        </p:spPr>
      </p:pic>
      <p:sp>
        <p:nvSpPr>
          <p:cNvPr id="7" name="Content Placeholder 2"/>
          <p:cNvSpPr>
            <a:spLocks noGrp="1"/>
          </p:cNvSpPr>
          <p:nvPr>
            <p:ph idx="1"/>
          </p:nvPr>
        </p:nvSpPr>
        <p:spPr>
          <a:xfrm>
            <a:off x="336409" y="2241177"/>
            <a:ext cx="1972844" cy="17182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0"/>
          </p:nvPr>
        </p:nvSpPr>
        <p:spPr>
          <a:xfrm>
            <a:off x="336409" y="425824"/>
            <a:ext cx="1972844" cy="1538941"/>
          </a:xfrm>
        </p:spPr>
        <p:txBody>
          <a:bodyPr/>
          <a:lstStyle>
            <a:lvl1pPr>
              <a:defRPr>
                <a:solidFill>
                  <a:schemeClr val="bg1"/>
                </a:solidFill>
              </a:defRPr>
            </a:lvl1pPr>
          </a:lstStyle>
          <a:p>
            <a:endParaRPr lang="en-US" dirty="0"/>
          </a:p>
        </p:txBody>
      </p:sp>
      <p:sp>
        <p:nvSpPr>
          <p:cNvPr id="15" name="Content Placeholder 2"/>
          <p:cNvSpPr>
            <a:spLocks noGrp="1"/>
          </p:cNvSpPr>
          <p:nvPr>
            <p:ph idx="11"/>
          </p:nvPr>
        </p:nvSpPr>
        <p:spPr>
          <a:xfrm>
            <a:off x="2491712" y="2241177"/>
            <a:ext cx="1972844" cy="17182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5"/>
          <p:cNvSpPr>
            <a:spLocks noGrp="1"/>
          </p:cNvSpPr>
          <p:nvPr>
            <p:ph type="pic" sz="quarter" idx="12"/>
          </p:nvPr>
        </p:nvSpPr>
        <p:spPr>
          <a:xfrm>
            <a:off x="2491712" y="425824"/>
            <a:ext cx="1972844" cy="1538941"/>
          </a:xfrm>
        </p:spPr>
        <p:txBody>
          <a:bodyPr/>
          <a:lstStyle>
            <a:lvl1pPr>
              <a:defRPr>
                <a:solidFill>
                  <a:schemeClr val="bg1"/>
                </a:solidFill>
              </a:defRPr>
            </a:lvl1pPr>
          </a:lstStyle>
          <a:p>
            <a:endParaRPr lang="en-US" dirty="0"/>
          </a:p>
        </p:txBody>
      </p:sp>
      <p:sp>
        <p:nvSpPr>
          <p:cNvPr id="17" name="Content Placeholder 2"/>
          <p:cNvSpPr>
            <a:spLocks noGrp="1"/>
          </p:cNvSpPr>
          <p:nvPr>
            <p:ph idx="13"/>
          </p:nvPr>
        </p:nvSpPr>
        <p:spPr>
          <a:xfrm>
            <a:off x="4634185" y="2241177"/>
            <a:ext cx="1972844" cy="17182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5"/>
          <p:cNvSpPr>
            <a:spLocks noGrp="1"/>
          </p:cNvSpPr>
          <p:nvPr>
            <p:ph type="pic" sz="quarter" idx="14"/>
          </p:nvPr>
        </p:nvSpPr>
        <p:spPr>
          <a:xfrm>
            <a:off x="4634185" y="425824"/>
            <a:ext cx="1972844" cy="1538941"/>
          </a:xfrm>
        </p:spPr>
        <p:txBody>
          <a:bodyPr/>
          <a:lstStyle>
            <a:lvl1pPr>
              <a:defRPr>
                <a:solidFill>
                  <a:schemeClr val="bg1"/>
                </a:solidFill>
              </a:defRPr>
            </a:lvl1pPr>
          </a:lstStyle>
          <a:p>
            <a:endParaRPr lang="en-US" dirty="0"/>
          </a:p>
        </p:txBody>
      </p:sp>
      <p:sp>
        <p:nvSpPr>
          <p:cNvPr id="19" name="Content Placeholder 2"/>
          <p:cNvSpPr>
            <a:spLocks noGrp="1"/>
          </p:cNvSpPr>
          <p:nvPr>
            <p:ph idx="15"/>
          </p:nvPr>
        </p:nvSpPr>
        <p:spPr>
          <a:xfrm>
            <a:off x="6751000" y="2241177"/>
            <a:ext cx="1972844" cy="17182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5"/>
          <p:cNvSpPr>
            <a:spLocks noGrp="1"/>
          </p:cNvSpPr>
          <p:nvPr>
            <p:ph type="pic" sz="quarter" idx="16"/>
          </p:nvPr>
        </p:nvSpPr>
        <p:spPr>
          <a:xfrm>
            <a:off x="6751000" y="425824"/>
            <a:ext cx="1972844" cy="1538941"/>
          </a:xfrm>
        </p:spPr>
        <p:txBody>
          <a:bodyPr/>
          <a:lstStyle>
            <a:lvl1pPr>
              <a:defRPr>
                <a:solidFill>
                  <a:schemeClr val="bg1"/>
                </a:solidFill>
              </a:defRPr>
            </a:lvl1pPr>
          </a:lstStyle>
          <a:p>
            <a:endParaRPr lang="en-US" dirty="0"/>
          </a:p>
        </p:txBody>
      </p:sp>
      <p:pic>
        <p:nvPicPr>
          <p:cNvPr id="12" name="Picture 11" descr="Onward_Powerpoint_EP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08" y="4457700"/>
            <a:ext cx="536517" cy="369270"/>
          </a:xfrm>
          <a:prstGeom prst="rect">
            <a:avLst/>
          </a:prstGeom>
        </p:spPr>
      </p:pic>
    </p:spTree>
    <p:extLst>
      <p:ext uri="{BB962C8B-B14F-4D97-AF65-F5344CB8AC3E}">
        <p14:creationId xmlns:p14="http://schemas.microsoft.com/office/powerpoint/2010/main" val="397465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nd Text 4 Columns with Title">
    <p:spTree>
      <p:nvGrpSpPr>
        <p:cNvPr id="1" name=""/>
        <p:cNvGrpSpPr/>
        <p:nvPr/>
      </p:nvGrpSpPr>
      <p:grpSpPr>
        <a:xfrm>
          <a:off x="0" y="0"/>
          <a:ext cx="0" cy="0"/>
          <a:chOff x="0" y="0"/>
          <a:chExt cx="0" cy="0"/>
        </a:xfrm>
      </p:grpSpPr>
      <p:sp>
        <p:nvSpPr>
          <p:cNvPr id="3" name="Rectangle 2"/>
          <p:cNvSpPr/>
          <p:nvPr userDrawn="1"/>
        </p:nvSpPr>
        <p:spPr>
          <a:xfrm>
            <a:off x="-7472" y="-29885"/>
            <a:ext cx="9203765" cy="52144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316256" y="247114"/>
            <a:ext cx="8229600" cy="857250"/>
          </a:xfrm>
        </p:spPr>
        <p:txBody>
          <a:bodyPr/>
          <a:lstStyle>
            <a:lvl1pPr>
              <a:defRPr>
                <a:solidFill>
                  <a:schemeClr val="bg1"/>
                </a:solidFill>
              </a:defRPr>
            </a:lvl1pPr>
          </a:lstStyle>
          <a:p>
            <a:r>
              <a:rPr lang="en-US" dirty="0"/>
              <a:t>Click to edit Master title style</a:t>
            </a:r>
          </a:p>
        </p:txBody>
      </p:sp>
      <p:sp>
        <p:nvSpPr>
          <p:cNvPr id="6" name="Content Placeholder 2"/>
          <p:cNvSpPr>
            <a:spLocks noGrp="1"/>
          </p:cNvSpPr>
          <p:nvPr>
            <p:ph idx="1"/>
          </p:nvPr>
        </p:nvSpPr>
        <p:spPr>
          <a:xfrm>
            <a:off x="336409" y="1426239"/>
            <a:ext cx="1972844" cy="6383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5"/>
          <p:cNvSpPr>
            <a:spLocks noGrp="1"/>
          </p:cNvSpPr>
          <p:nvPr>
            <p:ph type="pic" sz="quarter" idx="10"/>
          </p:nvPr>
        </p:nvSpPr>
        <p:spPr>
          <a:xfrm>
            <a:off x="336409" y="2365059"/>
            <a:ext cx="1972844" cy="1538941"/>
          </a:xfrm>
        </p:spPr>
        <p:txBody>
          <a:bodyPr/>
          <a:lstStyle>
            <a:lvl1pPr>
              <a:defRPr>
                <a:solidFill>
                  <a:schemeClr val="bg1"/>
                </a:solidFill>
              </a:defRPr>
            </a:lvl1pPr>
          </a:lstStyle>
          <a:p>
            <a:endParaRPr lang="en-US" dirty="0"/>
          </a:p>
        </p:txBody>
      </p:sp>
      <p:sp>
        <p:nvSpPr>
          <p:cNvPr id="8" name="Content Placeholder 2"/>
          <p:cNvSpPr>
            <a:spLocks noGrp="1"/>
          </p:cNvSpPr>
          <p:nvPr>
            <p:ph idx="11"/>
          </p:nvPr>
        </p:nvSpPr>
        <p:spPr>
          <a:xfrm>
            <a:off x="2524778" y="1426239"/>
            <a:ext cx="1972844" cy="6383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2"/>
          </p:nvPr>
        </p:nvSpPr>
        <p:spPr>
          <a:xfrm>
            <a:off x="2524778" y="2365059"/>
            <a:ext cx="1972844" cy="1538941"/>
          </a:xfrm>
        </p:spPr>
        <p:txBody>
          <a:bodyPr/>
          <a:lstStyle>
            <a:lvl1pPr>
              <a:defRPr>
                <a:solidFill>
                  <a:schemeClr val="bg1"/>
                </a:solidFill>
              </a:defRPr>
            </a:lvl1pPr>
          </a:lstStyle>
          <a:p>
            <a:endParaRPr lang="en-US" dirty="0"/>
          </a:p>
        </p:txBody>
      </p:sp>
      <p:sp>
        <p:nvSpPr>
          <p:cNvPr id="10" name="Content Placeholder 2"/>
          <p:cNvSpPr>
            <a:spLocks noGrp="1"/>
          </p:cNvSpPr>
          <p:nvPr>
            <p:ph idx="13"/>
          </p:nvPr>
        </p:nvSpPr>
        <p:spPr>
          <a:xfrm>
            <a:off x="6853890" y="1426239"/>
            <a:ext cx="1972844" cy="6383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p:cNvSpPr>
            <a:spLocks noGrp="1"/>
          </p:cNvSpPr>
          <p:nvPr>
            <p:ph type="pic" sz="quarter" idx="14"/>
          </p:nvPr>
        </p:nvSpPr>
        <p:spPr>
          <a:xfrm>
            <a:off x="6853890" y="2365059"/>
            <a:ext cx="1972844" cy="1538941"/>
          </a:xfrm>
        </p:spPr>
        <p:txBody>
          <a:bodyPr/>
          <a:lstStyle>
            <a:lvl1pPr>
              <a:defRPr>
                <a:solidFill>
                  <a:schemeClr val="bg1"/>
                </a:solidFill>
              </a:defRPr>
            </a:lvl1pPr>
          </a:lstStyle>
          <a:p>
            <a:endParaRPr lang="en-US" dirty="0"/>
          </a:p>
        </p:txBody>
      </p:sp>
      <p:sp>
        <p:nvSpPr>
          <p:cNvPr id="12" name="Content Placeholder 2"/>
          <p:cNvSpPr>
            <a:spLocks noGrp="1"/>
          </p:cNvSpPr>
          <p:nvPr>
            <p:ph idx="15"/>
          </p:nvPr>
        </p:nvSpPr>
        <p:spPr>
          <a:xfrm>
            <a:off x="4689334" y="1426239"/>
            <a:ext cx="1972844" cy="6383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5"/>
          <p:cNvSpPr>
            <a:spLocks noGrp="1"/>
          </p:cNvSpPr>
          <p:nvPr>
            <p:ph type="pic" sz="quarter" idx="16"/>
          </p:nvPr>
        </p:nvSpPr>
        <p:spPr>
          <a:xfrm>
            <a:off x="4689334" y="2365059"/>
            <a:ext cx="1972844" cy="1538941"/>
          </a:xfrm>
        </p:spPr>
        <p:txBody>
          <a:bodyPr/>
          <a:lstStyle>
            <a:lvl1pPr>
              <a:defRPr>
                <a:solidFill>
                  <a:schemeClr val="bg1"/>
                </a:solidFill>
              </a:defRPr>
            </a:lvl1pPr>
          </a:lstStyle>
          <a:p>
            <a:endParaRPr lang="en-US" dirty="0"/>
          </a:p>
        </p:txBody>
      </p:sp>
      <p:pic>
        <p:nvPicPr>
          <p:cNvPr id="14" name="Picture 13" descr="Onward_Powerpoint_EP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408" y="4457700"/>
            <a:ext cx="536517" cy="369270"/>
          </a:xfrm>
          <a:prstGeom prst="rect">
            <a:avLst/>
          </a:prstGeom>
        </p:spPr>
      </p:pic>
    </p:spTree>
    <p:extLst>
      <p:ext uri="{BB962C8B-B14F-4D97-AF65-F5344CB8AC3E}">
        <p14:creationId xmlns:p14="http://schemas.microsoft.com/office/powerpoint/2010/main" val="1112687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with title plain background">
    <p:spTree>
      <p:nvGrpSpPr>
        <p:cNvPr id="1" name=""/>
        <p:cNvGrpSpPr/>
        <p:nvPr/>
      </p:nvGrpSpPr>
      <p:grpSpPr>
        <a:xfrm>
          <a:off x="0" y="0"/>
          <a:ext cx="0" cy="0"/>
          <a:chOff x="0" y="0"/>
          <a:chExt cx="0" cy="0"/>
        </a:xfrm>
      </p:grpSpPr>
      <p:sp>
        <p:nvSpPr>
          <p:cNvPr id="3" name="Rectangle 2"/>
          <p:cNvSpPr/>
          <p:nvPr userDrawn="1"/>
        </p:nvSpPr>
        <p:spPr>
          <a:xfrm>
            <a:off x="-7472" y="-29885"/>
            <a:ext cx="9203765" cy="52144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316256" y="247114"/>
            <a:ext cx="8229600" cy="857250"/>
          </a:xfrm>
        </p:spPr>
        <p:txBody>
          <a:bodyPr/>
          <a:lstStyle>
            <a:lvl1pPr>
              <a:defRPr>
                <a:solidFill>
                  <a:schemeClr val="bg1"/>
                </a:solidFill>
              </a:defRPr>
            </a:lvl1pPr>
          </a:lstStyle>
          <a:p>
            <a:r>
              <a:rPr lang="en-US" dirty="0"/>
              <a:t>Click to edit Master title style</a:t>
            </a:r>
          </a:p>
        </p:txBody>
      </p:sp>
      <p:pic>
        <p:nvPicPr>
          <p:cNvPr id="14" name="Picture 13" descr="Onward_Powerpoint_EP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408" y="4457700"/>
            <a:ext cx="536517" cy="369270"/>
          </a:xfrm>
          <a:prstGeom prst="rect">
            <a:avLst/>
          </a:prstGeom>
        </p:spPr>
      </p:pic>
      <p:sp>
        <p:nvSpPr>
          <p:cNvPr id="5" name="Text Placeholder 4"/>
          <p:cNvSpPr>
            <a:spLocks noGrp="1"/>
          </p:cNvSpPr>
          <p:nvPr>
            <p:ph type="body" sz="quarter" idx="10"/>
          </p:nvPr>
        </p:nvSpPr>
        <p:spPr>
          <a:xfrm>
            <a:off x="336550" y="1365250"/>
            <a:ext cx="8208963" cy="2792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6213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ext with title patten background">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4" name="Title 1"/>
          <p:cNvSpPr>
            <a:spLocks noGrp="1"/>
          </p:cNvSpPr>
          <p:nvPr>
            <p:ph type="title"/>
          </p:nvPr>
        </p:nvSpPr>
        <p:spPr>
          <a:xfrm>
            <a:off x="316256" y="247114"/>
            <a:ext cx="8229600" cy="857250"/>
          </a:xfrm>
        </p:spPr>
        <p:txBody>
          <a:bodyPr/>
          <a:lstStyle>
            <a:lvl1pPr>
              <a:defRPr>
                <a:solidFill>
                  <a:schemeClr val="accent1"/>
                </a:solidFill>
              </a:defRPr>
            </a:lvl1pPr>
          </a:lstStyle>
          <a:p>
            <a:r>
              <a:rPr lang="en-US" dirty="0"/>
              <a:t>Click to edit Master title style</a:t>
            </a:r>
          </a:p>
        </p:txBody>
      </p:sp>
      <p:pic>
        <p:nvPicPr>
          <p:cNvPr id="14" name="Picture 13" descr="Onward_Powerpoint_EP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408" y="4457700"/>
            <a:ext cx="536517" cy="369270"/>
          </a:xfrm>
          <a:prstGeom prst="rect">
            <a:avLst/>
          </a:prstGeom>
        </p:spPr>
      </p:pic>
      <p:sp>
        <p:nvSpPr>
          <p:cNvPr id="5" name="Text Placeholder 4"/>
          <p:cNvSpPr>
            <a:spLocks noGrp="1"/>
          </p:cNvSpPr>
          <p:nvPr>
            <p:ph type="body" sz="quarter" idx="10"/>
          </p:nvPr>
        </p:nvSpPr>
        <p:spPr>
          <a:xfrm>
            <a:off x="336550" y="1365250"/>
            <a:ext cx="8208963" cy="27924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78390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ext with title patten backgroun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p:cNvSpPr>
            <a:spLocks noGrp="1"/>
          </p:cNvSpPr>
          <p:nvPr>
            <p:ph type="title"/>
          </p:nvPr>
        </p:nvSpPr>
        <p:spPr>
          <a:xfrm>
            <a:off x="316256" y="247114"/>
            <a:ext cx="8229600" cy="857250"/>
          </a:xfrm>
        </p:spPr>
        <p:txBody>
          <a:bodyPr/>
          <a:lstStyle>
            <a:lvl1pPr>
              <a:defRPr>
                <a:solidFill>
                  <a:schemeClr val="bg1"/>
                </a:solidFill>
              </a:defRPr>
            </a:lvl1pPr>
          </a:lstStyle>
          <a:p>
            <a:r>
              <a:rPr lang="en-US" dirty="0"/>
              <a:t>Click to edit Master title style</a:t>
            </a:r>
          </a:p>
        </p:txBody>
      </p:sp>
      <p:pic>
        <p:nvPicPr>
          <p:cNvPr id="14" name="Picture 13" descr="Onward_Powerpoint_EP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08" y="4457700"/>
            <a:ext cx="536517" cy="369270"/>
          </a:xfrm>
          <a:prstGeom prst="rect">
            <a:avLst/>
          </a:prstGeom>
        </p:spPr>
      </p:pic>
      <p:sp>
        <p:nvSpPr>
          <p:cNvPr id="5" name="Text Placeholder 4"/>
          <p:cNvSpPr>
            <a:spLocks noGrp="1"/>
          </p:cNvSpPr>
          <p:nvPr>
            <p:ph type="body" sz="quarter" idx="10"/>
          </p:nvPr>
        </p:nvSpPr>
        <p:spPr>
          <a:xfrm>
            <a:off x="336550" y="1365250"/>
            <a:ext cx="8208963" cy="2792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12382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xt with title patten background">
    <p:spTree>
      <p:nvGrpSpPr>
        <p:cNvPr id="1" name=""/>
        <p:cNvGrpSpPr/>
        <p:nvPr/>
      </p:nvGrpSpPr>
      <p:grpSpPr>
        <a:xfrm>
          <a:off x="0" y="0"/>
          <a:ext cx="0" cy="0"/>
          <a:chOff x="0" y="0"/>
          <a:chExt cx="0" cy="0"/>
        </a:xfrm>
      </p:grpSpPr>
      <p:pic>
        <p:nvPicPr>
          <p:cNvPr id="7" name="Picture 6" descr="15158 - Bath - Powerpoint - Backgrou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p:cNvSpPr>
            <a:spLocks noGrp="1"/>
          </p:cNvSpPr>
          <p:nvPr>
            <p:ph type="title"/>
          </p:nvPr>
        </p:nvSpPr>
        <p:spPr>
          <a:xfrm>
            <a:off x="316256" y="247114"/>
            <a:ext cx="8229600" cy="857250"/>
          </a:xfrm>
        </p:spPr>
        <p:txBody>
          <a:bodyPr/>
          <a:lstStyle>
            <a:lvl1pPr>
              <a:defRPr>
                <a:solidFill>
                  <a:schemeClr val="accent3"/>
                </a:solidFill>
              </a:defRPr>
            </a:lvl1pPr>
          </a:lstStyle>
          <a:p>
            <a:r>
              <a:rPr lang="en-US" dirty="0"/>
              <a:t>Click to edit Master title style</a:t>
            </a:r>
          </a:p>
        </p:txBody>
      </p:sp>
      <p:pic>
        <p:nvPicPr>
          <p:cNvPr id="14" name="Picture 13" descr="Onward_Powerpoint_EP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08" y="4457700"/>
            <a:ext cx="536517" cy="369270"/>
          </a:xfrm>
          <a:prstGeom prst="rect">
            <a:avLst/>
          </a:prstGeom>
        </p:spPr>
      </p:pic>
      <p:sp>
        <p:nvSpPr>
          <p:cNvPr id="5" name="Text Placeholder 4"/>
          <p:cNvSpPr>
            <a:spLocks noGrp="1"/>
          </p:cNvSpPr>
          <p:nvPr>
            <p:ph type="body" sz="quarter" idx="10"/>
          </p:nvPr>
        </p:nvSpPr>
        <p:spPr>
          <a:xfrm>
            <a:off x="336550" y="1365250"/>
            <a:ext cx="8208963" cy="2792413"/>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40646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035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cover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Onward_Powerpoint_EP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9475" y="2005629"/>
            <a:ext cx="1645050" cy="1132242"/>
          </a:xfrm>
          <a:prstGeom prst="rect">
            <a:avLst/>
          </a:prstGeom>
        </p:spPr>
      </p:pic>
    </p:spTree>
    <p:extLst>
      <p:ext uri="{BB962C8B-B14F-4D97-AF65-F5344CB8AC3E}">
        <p14:creationId xmlns:p14="http://schemas.microsoft.com/office/powerpoint/2010/main" val="2139575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cover slide - ligh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5903" y="2005629"/>
            <a:ext cx="1632193" cy="1132242"/>
          </a:xfrm>
          <a:prstGeom prst="rect">
            <a:avLst/>
          </a:prstGeom>
        </p:spPr>
      </p:pic>
    </p:spTree>
    <p:extLst>
      <p:ext uri="{BB962C8B-B14F-4D97-AF65-F5344CB8AC3E}">
        <p14:creationId xmlns:p14="http://schemas.microsoft.com/office/powerpoint/2010/main" val="278035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ttern background - small light">
    <p:spTree>
      <p:nvGrpSpPr>
        <p:cNvPr id="1" name=""/>
        <p:cNvGrpSpPr/>
        <p:nvPr/>
      </p:nvGrpSpPr>
      <p:grpSpPr>
        <a:xfrm>
          <a:off x="0" y="0"/>
          <a:ext cx="0" cy="0"/>
          <a:chOff x="0" y="0"/>
          <a:chExt cx="0" cy="0"/>
        </a:xfrm>
      </p:grpSpPr>
      <p:pic>
        <p:nvPicPr>
          <p:cNvPr id="7" name="Picture 6" descr="15158 - Bath - Powerpoint - Backgrou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6218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cover slide - Grey">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Onward_Powerpoint_EP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9475" y="2005629"/>
            <a:ext cx="1645050" cy="1132242"/>
          </a:xfrm>
          <a:prstGeom prst="rect">
            <a:avLst/>
          </a:prstGeom>
        </p:spPr>
      </p:pic>
    </p:spTree>
    <p:extLst>
      <p:ext uri="{BB962C8B-B14F-4D97-AF65-F5344CB8AC3E}">
        <p14:creationId xmlns:p14="http://schemas.microsoft.com/office/powerpoint/2010/main" val="1741969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o cover slide - informal">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Onward_Powerpoint_EPS-03.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4937" y="1998811"/>
            <a:ext cx="2961426" cy="1145878"/>
          </a:xfrm>
          <a:prstGeom prst="rect">
            <a:avLst/>
          </a:prstGeom>
        </p:spPr>
      </p:pic>
    </p:spTree>
    <p:extLst>
      <p:ext uri="{BB962C8B-B14F-4D97-AF65-F5344CB8AC3E}">
        <p14:creationId xmlns:p14="http://schemas.microsoft.com/office/powerpoint/2010/main" val="331453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Custom LaLogo cover slide - informal light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4938" y="1998811"/>
            <a:ext cx="2961424" cy="1145878"/>
          </a:xfrm>
          <a:prstGeom prst="rect">
            <a:avLst/>
          </a:prstGeom>
        </p:spPr>
      </p:pic>
    </p:spTree>
    <p:extLst>
      <p:ext uri="{BB962C8B-B14F-4D97-AF65-F5344CB8AC3E}">
        <p14:creationId xmlns:p14="http://schemas.microsoft.com/office/powerpoint/2010/main" val="1185348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cover slide - informal grey">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Onward_Powerpoint_EPS-03.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4937" y="1998811"/>
            <a:ext cx="2961426" cy="1145878"/>
          </a:xfrm>
          <a:prstGeom prst="rect">
            <a:avLst/>
          </a:prstGeom>
        </p:spPr>
      </p:pic>
    </p:spTree>
    <p:extLst>
      <p:ext uri="{BB962C8B-B14F-4D97-AF65-F5344CB8AC3E}">
        <p14:creationId xmlns:p14="http://schemas.microsoft.com/office/powerpoint/2010/main" val="803033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o cover slide - formal">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3126" y="1985097"/>
            <a:ext cx="4303054" cy="1167688"/>
          </a:xfrm>
          <a:prstGeom prst="rect">
            <a:avLst/>
          </a:prstGeom>
        </p:spPr>
      </p:pic>
    </p:spTree>
    <p:extLst>
      <p:ext uri="{BB962C8B-B14F-4D97-AF65-F5344CB8AC3E}">
        <p14:creationId xmlns:p14="http://schemas.microsoft.com/office/powerpoint/2010/main" val="1176907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cover slide - formal ligh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Onward_Powerpoint_EPS-06.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3124" y="1985097"/>
            <a:ext cx="4303058" cy="1167688"/>
          </a:xfrm>
          <a:prstGeom prst="rect">
            <a:avLst/>
          </a:prstGeom>
        </p:spPr>
      </p:pic>
    </p:spTree>
    <p:extLst>
      <p:ext uri="{BB962C8B-B14F-4D97-AF65-F5344CB8AC3E}">
        <p14:creationId xmlns:p14="http://schemas.microsoft.com/office/powerpoint/2010/main" val="3735457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cover slide - formal grey">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3126" y="1985097"/>
            <a:ext cx="4303054" cy="1167688"/>
          </a:xfrm>
          <a:prstGeom prst="rect">
            <a:avLst/>
          </a:prstGeom>
        </p:spPr>
      </p:pic>
    </p:spTree>
    <p:extLst>
      <p:ext uri="{BB962C8B-B14F-4D97-AF65-F5344CB8AC3E}">
        <p14:creationId xmlns:p14="http://schemas.microsoft.com/office/powerpoint/2010/main" val="2540752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Logo cover slide - developmen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Onward_Powerpoint_EPS-1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3123" y="1985101"/>
            <a:ext cx="4760192" cy="1167688"/>
          </a:xfrm>
          <a:prstGeom prst="rect">
            <a:avLst/>
          </a:prstGeom>
        </p:spPr>
      </p:pic>
    </p:spTree>
    <p:extLst>
      <p:ext uri="{BB962C8B-B14F-4D97-AF65-F5344CB8AC3E}">
        <p14:creationId xmlns:p14="http://schemas.microsoft.com/office/powerpoint/2010/main" val="1801587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Logo cover slide - development ligh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3120" y="1985098"/>
            <a:ext cx="4760189" cy="1167688"/>
          </a:xfrm>
          <a:prstGeom prst="rect">
            <a:avLst/>
          </a:prstGeom>
        </p:spPr>
      </p:pic>
    </p:spTree>
    <p:extLst>
      <p:ext uri="{BB962C8B-B14F-4D97-AF65-F5344CB8AC3E}">
        <p14:creationId xmlns:p14="http://schemas.microsoft.com/office/powerpoint/2010/main" val="4071849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Logo cover slide - development grey">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Onward_Powerpoint_EPS-1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3123" y="1985101"/>
            <a:ext cx="4760192" cy="1167688"/>
          </a:xfrm>
          <a:prstGeom prst="rect">
            <a:avLst/>
          </a:prstGeom>
        </p:spPr>
      </p:pic>
    </p:spTree>
    <p:extLst>
      <p:ext uri="{BB962C8B-B14F-4D97-AF65-F5344CB8AC3E}">
        <p14:creationId xmlns:p14="http://schemas.microsoft.com/office/powerpoint/2010/main" val="332717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ttern background - small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3280"/>
            <a:ext cx="9144000" cy="5136939"/>
          </a:xfrm>
          <a:prstGeom prst="rect">
            <a:avLst/>
          </a:prstGeom>
        </p:spPr>
      </p:pic>
    </p:spTree>
    <p:extLst>
      <p:ext uri="{BB962C8B-B14F-4D97-AF65-F5344CB8AC3E}">
        <p14:creationId xmlns:p14="http://schemas.microsoft.com/office/powerpoint/2010/main" val="1831104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 background 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3280"/>
            <a:ext cx="9144000" cy="5136939"/>
          </a:xfrm>
          <a:prstGeom prst="rect">
            <a:avLst/>
          </a:prstGeom>
        </p:spPr>
      </p:pic>
      <p:pic>
        <p:nvPicPr>
          <p:cNvPr id="6" name="Picture 5" descr="Onward_Powerpoint_EP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08" y="4457700"/>
            <a:ext cx="536517" cy="369270"/>
          </a:xfrm>
          <a:prstGeom prst="rect">
            <a:avLst/>
          </a:prstGeom>
        </p:spPr>
      </p:pic>
    </p:spTree>
    <p:extLst>
      <p:ext uri="{BB962C8B-B14F-4D97-AF65-F5344CB8AC3E}">
        <p14:creationId xmlns:p14="http://schemas.microsoft.com/office/powerpoint/2010/main" val="3999255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U background light">
    <p:spTree>
      <p:nvGrpSpPr>
        <p:cNvPr id="1" name=""/>
        <p:cNvGrpSpPr/>
        <p:nvPr/>
      </p:nvGrpSpPr>
      <p:grpSpPr>
        <a:xfrm>
          <a:off x="0" y="0"/>
          <a:ext cx="0" cy="0"/>
          <a:chOff x="0" y="0"/>
          <a:chExt cx="0" cy="0"/>
        </a:xfrm>
      </p:grpSpPr>
      <p:pic>
        <p:nvPicPr>
          <p:cNvPr id="4" name="Picture 3" descr="15158 - Bath - Powerpoint - Backgrou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432" y="4448513"/>
            <a:ext cx="570857" cy="396000"/>
          </a:xfrm>
          <a:prstGeom prst="rect">
            <a:avLst/>
          </a:prstGeom>
        </p:spPr>
      </p:pic>
    </p:spTree>
    <p:extLst>
      <p:ext uri="{BB962C8B-B14F-4D97-AF65-F5344CB8AC3E}">
        <p14:creationId xmlns:p14="http://schemas.microsoft.com/office/powerpoint/2010/main" val="526911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o informal background light">
    <p:spTree>
      <p:nvGrpSpPr>
        <p:cNvPr id="1" name=""/>
        <p:cNvGrpSpPr/>
        <p:nvPr/>
      </p:nvGrpSpPr>
      <p:grpSpPr>
        <a:xfrm>
          <a:off x="0" y="0"/>
          <a:ext cx="0" cy="0"/>
          <a:chOff x="0" y="0"/>
          <a:chExt cx="0" cy="0"/>
        </a:xfrm>
      </p:grpSpPr>
      <p:pic>
        <p:nvPicPr>
          <p:cNvPr id="5" name="Picture 4" descr="15158 - Bath - Powerpoint - Backgrou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432" y="4448513"/>
            <a:ext cx="1023428" cy="396000"/>
          </a:xfrm>
          <a:prstGeom prst="rect">
            <a:avLst/>
          </a:prstGeom>
        </p:spPr>
      </p:pic>
    </p:spTree>
    <p:extLst>
      <p:ext uri="{BB962C8B-B14F-4D97-AF65-F5344CB8AC3E}">
        <p14:creationId xmlns:p14="http://schemas.microsoft.com/office/powerpoint/2010/main" val="227153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 Logo informal background blu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3280"/>
            <a:ext cx="9144000" cy="5136939"/>
          </a:xfrm>
          <a:prstGeom prst="rect">
            <a:avLst/>
          </a:prstGeom>
        </p:spPr>
      </p:pic>
      <p:pic>
        <p:nvPicPr>
          <p:cNvPr id="4" name="Picture 3" descr="Onward_Powerpoint_EPS-03.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995" y="4442844"/>
            <a:ext cx="1031356" cy="399067"/>
          </a:xfrm>
          <a:prstGeom prst="rect">
            <a:avLst/>
          </a:prstGeom>
        </p:spPr>
      </p:pic>
    </p:spTree>
    <p:extLst>
      <p:ext uri="{BB962C8B-B14F-4D97-AF65-F5344CB8AC3E}">
        <p14:creationId xmlns:p14="http://schemas.microsoft.com/office/powerpoint/2010/main" val="2999796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formal background light">
    <p:spTree>
      <p:nvGrpSpPr>
        <p:cNvPr id="1" name=""/>
        <p:cNvGrpSpPr/>
        <p:nvPr/>
      </p:nvGrpSpPr>
      <p:grpSpPr>
        <a:xfrm>
          <a:off x="0" y="0"/>
          <a:ext cx="0" cy="0"/>
          <a:chOff x="0" y="0"/>
          <a:chExt cx="0" cy="0"/>
        </a:xfrm>
      </p:grpSpPr>
      <p:pic>
        <p:nvPicPr>
          <p:cNvPr id="4" name="Picture 3" descr="15158 - Bath - Powerpoint - Backgrou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859" y="4442843"/>
            <a:ext cx="1484600" cy="402865"/>
          </a:xfrm>
          <a:prstGeom prst="rect">
            <a:avLst/>
          </a:prstGeom>
        </p:spPr>
      </p:pic>
    </p:spTree>
    <p:extLst>
      <p:ext uri="{BB962C8B-B14F-4D97-AF65-F5344CB8AC3E}">
        <p14:creationId xmlns:p14="http://schemas.microsoft.com/office/powerpoint/2010/main" val="879918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go formal background blu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6561"/>
            <a:ext cx="9144000" cy="513693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859" y="4442843"/>
            <a:ext cx="1484601" cy="402865"/>
          </a:xfrm>
          <a:prstGeom prst="rect">
            <a:avLst/>
          </a:prstGeom>
        </p:spPr>
      </p:pic>
    </p:spTree>
    <p:extLst>
      <p:ext uri="{BB962C8B-B14F-4D97-AF65-F5344CB8AC3E}">
        <p14:creationId xmlns:p14="http://schemas.microsoft.com/office/powerpoint/2010/main" val="3507724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U development light">
    <p:spTree>
      <p:nvGrpSpPr>
        <p:cNvPr id="1" name=""/>
        <p:cNvGrpSpPr/>
        <p:nvPr/>
      </p:nvGrpSpPr>
      <p:grpSpPr>
        <a:xfrm>
          <a:off x="0" y="0"/>
          <a:ext cx="0" cy="0"/>
          <a:chOff x="0" y="0"/>
          <a:chExt cx="0" cy="0"/>
        </a:xfrm>
      </p:grpSpPr>
      <p:sp>
        <p:nvSpPr>
          <p:cNvPr id="3" name="Rectangle 2"/>
          <p:cNvSpPr/>
          <p:nvPr userDrawn="1"/>
        </p:nvSpPr>
        <p:spPr>
          <a:xfrm>
            <a:off x="-7472" y="-29885"/>
            <a:ext cx="9203765" cy="5214471"/>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256" y="4439273"/>
            <a:ext cx="1664942" cy="408415"/>
          </a:xfrm>
          <a:prstGeom prst="rect">
            <a:avLst/>
          </a:prstGeom>
        </p:spPr>
      </p:pic>
    </p:spTree>
    <p:extLst>
      <p:ext uri="{BB962C8B-B14F-4D97-AF65-F5344CB8AC3E}">
        <p14:creationId xmlns:p14="http://schemas.microsoft.com/office/powerpoint/2010/main" val="33291977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U development ">
    <p:spTree>
      <p:nvGrpSpPr>
        <p:cNvPr id="1" name=""/>
        <p:cNvGrpSpPr/>
        <p:nvPr/>
      </p:nvGrpSpPr>
      <p:grpSpPr>
        <a:xfrm>
          <a:off x="0" y="0"/>
          <a:ext cx="0" cy="0"/>
          <a:chOff x="0" y="0"/>
          <a:chExt cx="0" cy="0"/>
        </a:xfrm>
      </p:grpSpPr>
      <p:sp>
        <p:nvSpPr>
          <p:cNvPr id="3" name="Rectangle 2"/>
          <p:cNvSpPr/>
          <p:nvPr userDrawn="1"/>
        </p:nvSpPr>
        <p:spPr>
          <a:xfrm>
            <a:off x="-7472" y="-29885"/>
            <a:ext cx="9203765" cy="52144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ward_Powerpoint_EPS-1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256" y="4439273"/>
            <a:ext cx="1664943" cy="408415"/>
          </a:xfrm>
          <a:prstGeom prst="rect">
            <a:avLst/>
          </a:prstGeom>
        </p:spPr>
      </p:pic>
    </p:spTree>
    <p:extLst>
      <p:ext uri="{BB962C8B-B14F-4D97-AF65-F5344CB8AC3E}">
        <p14:creationId xmlns:p14="http://schemas.microsoft.com/office/powerpoint/2010/main" val="3715998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with Logo - light">
    <p:spTree>
      <p:nvGrpSpPr>
        <p:cNvPr id="1" name=""/>
        <p:cNvGrpSpPr/>
        <p:nvPr/>
      </p:nvGrpSpPr>
      <p:grpSpPr>
        <a:xfrm>
          <a:off x="0" y="0"/>
          <a:ext cx="0" cy="0"/>
          <a:chOff x="0" y="0"/>
          <a:chExt cx="0" cy="0"/>
        </a:xfrm>
      </p:grpSpPr>
      <p:pic>
        <p:nvPicPr>
          <p:cNvPr id="4" name="Picture 3" descr="15158 - Bath - Powerpoint - Backgrou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tle 1"/>
          <p:cNvSpPr>
            <a:spLocks noGrp="1"/>
          </p:cNvSpPr>
          <p:nvPr>
            <p:ph type="title"/>
          </p:nvPr>
        </p:nvSpPr>
        <p:spPr>
          <a:xfrm>
            <a:off x="457200" y="1714500"/>
            <a:ext cx="8229600" cy="857250"/>
          </a:xfrm>
        </p:spPr>
        <p:txBody>
          <a:bodyPr/>
          <a:lstStyle>
            <a:lvl1pPr>
              <a:defRPr>
                <a:solidFill>
                  <a:srgbClr val="0000B5"/>
                </a:solidFill>
              </a:defRPr>
            </a:lvl1pPr>
          </a:lstStyle>
          <a:p>
            <a:r>
              <a:rPr lang="en-US" dirty="0"/>
              <a:t>Click to edit Master title style</a:t>
            </a:r>
          </a:p>
        </p:txBody>
      </p:sp>
      <p:pic>
        <p:nvPicPr>
          <p:cNvPr id="5" name="Picture 4" descr="Onward_Powerpoint_EPS-06.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924" y="3619481"/>
            <a:ext cx="3787176" cy="1027697"/>
          </a:xfrm>
          <a:prstGeom prst="rect">
            <a:avLst/>
          </a:prstGeom>
        </p:spPr>
      </p:pic>
      <p:sp>
        <p:nvSpPr>
          <p:cNvPr id="6" name="Text Placeholder 3"/>
          <p:cNvSpPr>
            <a:spLocks noGrp="1"/>
          </p:cNvSpPr>
          <p:nvPr>
            <p:ph type="body" sz="quarter" idx="10"/>
          </p:nvPr>
        </p:nvSpPr>
        <p:spPr>
          <a:xfrm>
            <a:off x="2293191" y="2822575"/>
            <a:ext cx="4400456" cy="374650"/>
          </a:xfrm>
        </p:spPr>
        <p:txBody>
          <a:bodyPr/>
          <a:lstStyle>
            <a:lvl1pPr algn="ctr">
              <a:defRPr>
                <a:solidFill>
                  <a:srgbClr val="0000B5"/>
                </a:solidFill>
              </a:defRPr>
            </a:lvl1pPr>
            <a:lvl2pPr>
              <a:defRPr>
                <a:solidFill>
                  <a:srgbClr val="0000B5"/>
                </a:solidFill>
              </a:defRPr>
            </a:lvl2pPr>
            <a:lvl3pPr>
              <a:defRPr>
                <a:solidFill>
                  <a:srgbClr val="0000B5"/>
                </a:solidFill>
              </a:defRPr>
            </a:lvl3pPr>
            <a:lvl4pPr>
              <a:defRPr>
                <a:solidFill>
                  <a:srgbClr val="0000B5"/>
                </a:solidFill>
              </a:defRPr>
            </a:lvl4pPr>
            <a:lvl5pPr>
              <a:defRPr>
                <a:solidFill>
                  <a:srgbClr val="0000B5"/>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309440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ext with title patten backgroun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p:cNvSpPr>
            <a:spLocks noGrp="1"/>
          </p:cNvSpPr>
          <p:nvPr>
            <p:ph type="title"/>
          </p:nvPr>
        </p:nvSpPr>
        <p:spPr>
          <a:xfrm>
            <a:off x="316256" y="247114"/>
            <a:ext cx="8229600" cy="857250"/>
          </a:xfrm>
        </p:spPr>
        <p:txBody>
          <a:bodyPr/>
          <a:lstStyle>
            <a:lvl1pPr>
              <a:defRPr>
                <a:solidFill>
                  <a:schemeClr val="bg1"/>
                </a:solidFill>
              </a:defRPr>
            </a:lvl1pPr>
          </a:lstStyle>
          <a:p>
            <a:r>
              <a:rPr lang="en-US" dirty="0"/>
              <a:t>Click to edit Master title style</a:t>
            </a:r>
          </a:p>
        </p:txBody>
      </p:sp>
      <p:pic>
        <p:nvPicPr>
          <p:cNvPr id="14" name="Picture 13" descr="Onward_Powerpoint_EP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08" y="4457700"/>
            <a:ext cx="536517" cy="369270"/>
          </a:xfrm>
          <a:prstGeom prst="rect">
            <a:avLst/>
          </a:prstGeom>
        </p:spPr>
      </p:pic>
      <p:sp>
        <p:nvSpPr>
          <p:cNvPr id="5" name="Text Placeholder 4"/>
          <p:cNvSpPr>
            <a:spLocks noGrp="1"/>
          </p:cNvSpPr>
          <p:nvPr>
            <p:ph type="body" sz="quarter" idx="10"/>
          </p:nvPr>
        </p:nvSpPr>
        <p:spPr>
          <a:xfrm>
            <a:off x="336550" y="1365250"/>
            <a:ext cx="8208963" cy="2792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0817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light">
    <p:spTree>
      <p:nvGrpSpPr>
        <p:cNvPr id="1" name=""/>
        <p:cNvGrpSpPr/>
        <p:nvPr/>
      </p:nvGrpSpPr>
      <p:grpSpPr>
        <a:xfrm>
          <a:off x="0" y="0"/>
          <a:ext cx="0" cy="0"/>
          <a:chOff x="0" y="0"/>
          <a:chExt cx="0" cy="0"/>
        </a:xfrm>
      </p:grpSpPr>
      <p:pic>
        <p:nvPicPr>
          <p:cNvPr id="4" name="Picture 3" descr="15158 - Bath - Powerpoint - Backgrou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tle 1"/>
          <p:cNvSpPr>
            <a:spLocks noGrp="1"/>
          </p:cNvSpPr>
          <p:nvPr>
            <p:ph type="title"/>
          </p:nvPr>
        </p:nvSpPr>
        <p:spPr>
          <a:xfrm>
            <a:off x="457200" y="2125920"/>
            <a:ext cx="8229600" cy="857250"/>
          </a:xfrm>
        </p:spPr>
        <p:txBody>
          <a:bodyPr/>
          <a:lstStyle/>
          <a:p>
            <a:r>
              <a:rPr lang="en-US" dirty="0"/>
              <a:t>Click to edit Master 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3280"/>
            <a:ext cx="9144000" cy="5136939"/>
          </a:xfrm>
          <a:prstGeom prst="rect">
            <a:avLst/>
          </a:prstGeom>
        </p:spPr>
      </p:pic>
      <p:sp>
        <p:nvSpPr>
          <p:cNvPr id="3" name="Title 1"/>
          <p:cNvSpPr>
            <a:spLocks noGrp="1"/>
          </p:cNvSpPr>
          <p:nvPr>
            <p:ph type="title"/>
          </p:nvPr>
        </p:nvSpPr>
        <p:spPr>
          <a:xfrm>
            <a:off x="457200" y="2125920"/>
            <a:ext cx="8229600" cy="85725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2145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subhead Slide - light ">
    <p:spTree>
      <p:nvGrpSpPr>
        <p:cNvPr id="1" name=""/>
        <p:cNvGrpSpPr/>
        <p:nvPr/>
      </p:nvGrpSpPr>
      <p:grpSpPr>
        <a:xfrm>
          <a:off x="0" y="0"/>
          <a:ext cx="0" cy="0"/>
          <a:chOff x="0" y="0"/>
          <a:chExt cx="0" cy="0"/>
        </a:xfrm>
      </p:grpSpPr>
      <p:pic>
        <p:nvPicPr>
          <p:cNvPr id="10" name="Picture 9" descr="15158 - Bath - Powerpoint - Backgrou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tle 1"/>
          <p:cNvSpPr>
            <a:spLocks noGrp="1"/>
          </p:cNvSpPr>
          <p:nvPr>
            <p:ph type="title"/>
          </p:nvPr>
        </p:nvSpPr>
        <p:spPr>
          <a:xfrm>
            <a:off x="457200" y="1826786"/>
            <a:ext cx="8229600" cy="708471"/>
          </a:xfrm>
        </p:spPr>
        <p:txBody>
          <a:bodyPr/>
          <a:lstStyle/>
          <a:p>
            <a:r>
              <a:rPr lang="en-US" dirty="0"/>
              <a:t>Click to edit Master title style</a:t>
            </a:r>
          </a:p>
        </p:txBody>
      </p:sp>
      <p:sp>
        <p:nvSpPr>
          <p:cNvPr id="9" name="Text Placeholder 3"/>
          <p:cNvSpPr>
            <a:spLocks noGrp="1"/>
          </p:cNvSpPr>
          <p:nvPr>
            <p:ph type="body" sz="quarter" idx="10"/>
          </p:nvPr>
        </p:nvSpPr>
        <p:spPr>
          <a:xfrm>
            <a:off x="2293191" y="3009900"/>
            <a:ext cx="4400456" cy="374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0962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subhead Slide - blue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3280"/>
            <a:ext cx="9144000" cy="5136939"/>
          </a:xfrm>
          <a:prstGeom prst="rect">
            <a:avLst/>
          </a:prstGeom>
        </p:spPr>
      </p:pic>
      <p:sp>
        <p:nvSpPr>
          <p:cNvPr id="4" name="Title 1"/>
          <p:cNvSpPr>
            <a:spLocks noGrp="1"/>
          </p:cNvSpPr>
          <p:nvPr>
            <p:ph type="title"/>
          </p:nvPr>
        </p:nvSpPr>
        <p:spPr>
          <a:xfrm>
            <a:off x="457200" y="1826786"/>
            <a:ext cx="8229600" cy="708471"/>
          </a:xfrm>
          <a:noFill/>
          <a:ln>
            <a:noFill/>
          </a:ln>
        </p:spPr>
        <p:txBody>
          <a:bodyPr/>
          <a:lstStyle>
            <a:lvl1pPr>
              <a:defRPr>
                <a:ln>
                  <a:noFill/>
                </a:ln>
                <a:solidFill>
                  <a:srgbClr val="FFFFFF"/>
                </a:solidFill>
              </a:defRPr>
            </a:lvl1pPr>
          </a:lstStyle>
          <a:p>
            <a:r>
              <a:rPr lang="en-US" dirty="0"/>
              <a:t>Click to edit Master title style</a:t>
            </a:r>
          </a:p>
        </p:txBody>
      </p:sp>
      <p:sp>
        <p:nvSpPr>
          <p:cNvPr id="6" name="Text Placeholder 3"/>
          <p:cNvSpPr>
            <a:spLocks noGrp="1"/>
          </p:cNvSpPr>
          <p:nvPr>
            <p:ph type="body" sz="quarter" idx="10"/>
          </p:nvPr>
        </p:nvSpPr>
        <p:spPr>
          <a:xfrm>
            <a:off x="2293191" y="3009900"/>
            <a:ext cx="4400456" cy="374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4975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with Logo - light">
    <p:spTree>
      <p:nvGrpSpPr>
        <p:cNvPr id="1" name=""/>
        <p:cNvGrpSpPr/>
        <p:nvPr/>
      </p:nvGrpSpPr>
      <p:grpSpPr>
        <a:xfrm>
          <a:off x="0" y="0"/>
          <a:ext cx="0" cy="0"/>
          <a:chOff x="0" y="0"/>
          <a:chExt cx="0" cy="0"/>
        </a:xfrm>
      </p:grpSpPr>
      <p:pic>
        <p:nvPicPr>
          <p:cNvPr id="4" name="Picture 3" descr="15158 - Bath - Powerpoint - Backgrou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tle 1"/>
          <p:cNvSpPr>
            <a:spLocks noGrp="1"/>
          </p:cNvSpPr>
          <p:nvPr>
            <p:ph type="title"/>
          </p:nvPr>
        </p:nvSpPr>
        <p:spPr>
          <a:xfrm>
            <a:off x="457200" y="1714500"/>
            <a:ext cx="8229600" cy="857250"/>
          </a:xfrm>
        </p:spPr>
        <p:txBody>
          <a:bodyPr/>
          <a:lstStyle/>
          <a:p>
            <a:r>
              <a:rPr lang="en-US" dirty="0"/>
              <a:t>Click to edit Master title style</a:t>
            </a:r>
          </a:p>
        </p:txBody>
      </p:sp>
      <p:pic>
        <p:nvPicPr>
          <p:cNvPr id="5" name="Picture 4" descr="Onward_Powerpoint_EPS-06.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924" y="3619481"/>
            <a:ext cx="3787176" cy="1027697"/>
          </a:xfrm>
          <a:prstGeom prst="rect">
            <a:avLst/>
          </a:prstGeom>
        </p:spPr>
      </p:pic>
      <p:sp>
        <p:nvSpPr>
          <p:cNvPr id="6" name="Text Placeholder 3"/>
          <p:cNvSpPr>
            <a:spLocks noGrp="1"/>
          </p:cNvSpPr>
          <p:nvPr>
            <p:ph type="body" sz="quarter" idx="10"/>
          </p:nvPr>
        </p:nvSpPr>
        <p:spPr>
          <a:xfrm>
            <a:off x="2293191" y="2822575"/>
            <a:ext cx="4400456" cy="374650"/>
          </a:xfrm>
        </p:spPr>
        <p:txBody>
          <a:bodyPr/>
          <a:lstStyle>
            <a:lvl1pPr algn="ct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617021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0" r:id="rId1"/>
    <p:sldLayoutId id="2147493475" r:id="rId2"/>
    <p:sldLayoutId id="2147493478" r:id="rId3"/>
    <p:sldLayoutId id="2147493477" r:id="rId4"/>
    <p:sldLayoutId id="2147493456" r:id="rId5"/>
    <p:sldLayoutId id="2147493479" r:id="rId6"/>
    <p:sldLayoutId id="2147493480" r:id="rId7"/>
    <p:sldLayoutId id="2147493481" r:id="rId8"/>
    <p:sldLayoutId id="2147493524" r:id="rId9"/>
    <p:sldLayoutId id="2147493525" r:id="rId10"/>
    <p:sldLayoutId id="2147493495" r:id="rId11"/>
    <p:sldLayoutId id="2147493496" r:id="rId12"/>
    <p:sldLayoutId id="2147493515" r:id="rId13"/>
    <p:sldLayoutId id="2147493516" r:id="rId14"/>
    <p:sldLayoutId id="2147493498" r:id="rId15"/>
    <p:sldLayoutId id="2147493497" r:id="rId16"/>
    <p:sldLayoutId id="2147493517" r:id="rId17"/>
    <p:sldLayoutId id="2147493499" r:id="rId18"/>
    <p:sldLayoutId id="2147493500" r:id="rId19"/>
    <p:sldLayoutId id="2147493511" r:id="rId20"/>
    <p:sldLayoutId id="2147493512" r:id="rId21"/>
    <p:sldLayoutId id="2147493518" r:id="rId22"/>
    <p:sldLayoutId id="2147493526" r:id="rId23"/>
    <p:sldLayoutId id="2147493528" r:id="rId24"/>
    <p:sldLayoutId id="2147493527" r:id="rId25"/>
    <p:sldLayoutId id="2147493529" r:id="rId26"/>
    <p:sldLayoutId id="2147493513" r:id="rId27"/>
    <p:sldLayoutId id="2147493467" r:id="rId28"/>
    <p:sldLayoutId id="2147493469" r:id="rId29"/>
    <p:sldLayoutId id="2147493468" r:id="rId30"/>
    <p:sldLayoutId id="2147493473" r:id="rId31"/>
    <p:sldLayoutId id="2147493489" r:id="rId32"/>
    <p:sldLayoutId id="2147493490" r:id="rId33"/>
    <p:sldLayoutId id="2147493488" r:id="rId34"/>
    <p:sldLayoutId id="2147493474" r:id="rId35"/>
    <p:sldLayoutId id="2147493472" r:id="rId36"/>
    <p:sldLayoutId id="2147493521" r:id="rId37"/>
    <p:sldLayoutId id="2147493523" r:id="rId38"/>
    <p:sldLayoutId id="2147493522" r:id="rId39"/>
    <p:sldLayoutId id="2147493482" r:id="rId40"/>
    <p:sldLayoutId id="2147493483" r:id="rId41"/>
    <p:sldLayoutId id="2147493485" r:id="rId42"/>
    <p:sldLayoutId id="2147493486" r:id="rId43"/>
    <p:sldLayoutId id="2147493492" r:id="rId44"/>
    <p:sldLayoutId id="2147493491" r:id="rId45"/>
    <p:sldLayoutId id="2147493533" r:id="rId46"/>
    <p:sldLayoutId id="2147493532" r:id="rId47"/>
    <p:sldLayoutId id="2147493530" r:id="rId48"/>
    <p:sldLayoutId id="2147493531" r:id="rId49"/>
  </p:sldLayoutIdLst>
  <p:txStyles>
    <p:titleStyle>
      <a:lvl1pPr algn="ctr" defTabSz="457200" rtl="0" eaLnBrk="1" latinLnBrk="0" hangingPunct="1">
        <a:spcBef>
          <a:spcPct val="0"/>
        </a:spcBef>
        <a:buNone/>
        <a:defRPr sz="4400" kern="1200">
          <a:solidFill>
            <a:srgbClr val="087A3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87A3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87A3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87A3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87A3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7A3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mailto:volunteers@bath.ac.uk"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thesubath.com/volunteer/providers/login/"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slide" Target="slide13.xml"/><Relationship Id="rId7" Type="http://schemas.openxmlformats.org/officeDocument/2006/relationships/slide" Target="slide18.xml"/><Relationship Id="rId12" Type="http://schemas.openxmlformats.org/officeDocument/2006/relationships/slide" Target="slide22.xml"/><Relationship Id="rId17" Type="http://schemas.openxmlformats.org/officeDocument/2006/relationships/image" Target="../media/image20.png"/><Relationship Id="rId2" Type="http://schemas.openxmlformats.org/officeDocument/2006/relationships/image" Target="../media/image12.png"/><Relationship Id="rId16" Type="http://schemas.openxmlformats.org/officeDocument/2006/relationships/hyperlink" Target="https://www.thesubath.com/volunteer/providers/login/" TargetMode="External"/><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slide" Target="slide9.xml"/><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slide" Target="slide23.xml"/><Relationship Id="rId14" Type="http://schemas.openxmlformats.org/officeDocument/2006/relationships/slide" Target="slide21.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www.thesubath.com/volunteer/providers/login/"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5.xml"/><Relationship Id="rId5" Type="http://schemas.openxmlformats.org/officeDocument/2006/relationships/hyperlink" Target="mailto:volunteers@bath.ac.uk" TargetMode="Externa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hyperlink" Target="https://www.thesubath.com/volunteer/browse/" TargetMode="External"/><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hesubath.com/volunteer/providers/login/" TargetMode="Externa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subath.com/volunteer/providers/login/" TargetMode="External"/><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4357"/>
            <a:ext cx="8229600" cy="857250"/>
          </a:xfrm>
        </p:spPr>
        <p:txBody>
          <a:bodyPr>
            <a:normAutofit/>
          </a:bodyPr>
          <a:lstStyle/>
          <a:p>
            <a:r>
              <a:rPr lang="en-GB" dirty="0">
                <a:latin typeface="Poppins" panose="00000500000000000000" pitchFamily="2" charset="0"/>
                <a:cs typeface="Poppins" panose="00000500000000000000" pitchFamily="2" charset="0"/>
              </a:rPr>
              <a:t>Volunteering Website Guide</a:t>
            </a:r>
          </a:p>
        </p:txBody>
      </p:sp>
      <p:sp>
        <p:nvSpPr>
          <p:cNvPr id="3" name="Text Placeholder 2"/>
          <p:cNvSpPr>
            <a:spLocks noGrp="1"/>
          </p:cNvSpPr>
          <p:nvPr>
            <p:ph type="body" sz="quarter" idx="10"/>
          </p:nvPr>
        </p:nvSpPr>
        <p:spPr>
          <a:xfrm>
            <a:off x="1540565" y="2437019"/>
            <a:ext cx="5361038" cy="563355"/>
          </a:xfrm>
        </p:spPr>
        <p:txBody>
          <a:bodyPr>
            <a:normAutofit/>
          </a:bodyPr>
          <a:lstStyle/>
          <a:p>
            <a:pPr marL="0" indent="0">
              <a:buNone/>
            </a:pPr>
            <a:r>
              <a:rPr lang="en-GB" sz="1600" dirty="0">
                <a:latin typeface="Poppins" panose="00000500000000000000" pitchFamily="2" charset="0"/>
                <a:cs typeface="Poppins" panose="00000500000000000000" pitchFamily="2" charset="0"/>
              </a:rPr>
              <a:t>How to register and advertise your opportunities</a:t>
            </a:r>
          </a:p>
        </p:txBody>
      </p:sp>
      <p:sp>
        <p:nvSpPr>
          <p:cNvPr id="5" name="Rectangle 4"/>
          <p:cNvSpPr/>
          <p:nvPr/>
        </p:nvSpPr>
        <p:spPr>
          <a:xfrm>
            <a:off x="291548" y="3385930"/>
            <a:ext cx="4201871" cy="1603513"/>
          </a:xfrm>
          <a:prstGeom prst="rect">
            <a:avLst/>
          </a:prstGeom>
          <a:solidFill>
            <a:srgbClr val="EDEDED"/>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891111"/>
            <a:ext cx="2166730" cy="822356"/>
          </a:xfrm>
          <a:prstGeom prst="rect">
            <a:avLst/>
          </a:prstGeom>
        </p:spPr>
      </p:pic>
    </p:spTree>
    <p:extLst>
      <p:ext uri="{BB962C8B-B14F-4D97-AF65-F5344CB8AC3E}">
        <p14:creationId xmlns:p14="http://schemas.microsoft.com/office/powerpoint/2010/main" val="3413739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36919"/>
            <a:ext cx="8885583" cy="708471"/>
          </a:xfrm>
        </p:spPr>
        <p:txBody>
          <a:bodyPr>
            <a:noAutofit/>
          </a:bodyPr>
          <a:lstStyle/>
          <a:p>
            <a:pPr algn="l"/>
            <a:r>
              <a:rPr lang="en-GB" sz="2800" u="sng" dirty="0">
                <a:latin typeface="Poppins" panose="00000500000000000000" pitchFamily="2" charset="0"/>
                <a:cs typeface="Poppins" panose="00000500000000000000" pitchFamily="2" charset="0"/>
              </a:rPr>
              <a:t>Policies </a:t>
            </a:r>
          </a:p>
        </p:txBody>
      </p:sp>
      <p:sp>
        <p:nvSpPr>
          <p:cNvPr id="5" name="Text Placeholder 3"/>
          <p:cNvSpPr txBox="1">
            <a:spLocks/>
          </p:cNvSpPr>
          <p:nvPr/>
        </p:nvSpPr>
        <p:spPr>
          <a:xfrm>
            <a:off x="154690" y="825966"/>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latin typeface="Poppins" panose="00000500000000000000" pitchFamily="2" charset="0"/>
              <a:cs typeface="Poppins" panose="00000500000000000000" pitchFamily="2" charset="0"/>
            </a:endParaRPr>
          </a:p>
        </p:txBody>
      </p:sp>
      <p:sp>
        <p:nvSpPr>
          <p:cNvPr id="4" name="TextBox 3"/>
          <p:cNvSpPr txBox="1"/>
          <p:nvPr/>
        </p:nvSpPr>
        <p:spPr>
          <a:xfrm>
            <a:off x="154689" y="583095"/>
            <a:ext cx="8916423" cy="646331"/>
          </a:xfrm>
          <a:prstGeom prst="rect">
            <a:avLst/>
          </a:prstGeom>
          <a:noFill/>
        </p:spPr>
        <p:txBody>
          <a:bodyPr wrap="square" rtlCol="0" anchor="t">
            <a:spAutoFit/>
          </a:bodyPr>
          <a:lstStyle/>
          <a:p>
            <a:r>
              <a:rPr lang="en-GB" dirty="0">
                <a:solidFill>
                  <a:schemeClr val="bg1"/>
                </a:solidFill>
                <a:latin typeface="Poppins"/>
                <a:cs typeface="Poppins" panose="00000500000000000000" pitchFamily="2" charset="0"/>
              </a:rPr>
              <a:t>This is where you can upload your policies so we can see how you support and safeguard volunteers:</a:t>
            </a:r>
          </a:p>
        </p:txBody>
      </p:sp>
      <p:sp>
        <p:nvSpPr>
          <p:cNvPr id="6" name="TextBox 5"/>
          <p:cNvSpPr txBox="1"/>
          <p:nvPr/>
        </p:nvSpPr>
        <p:spPr>
          <a:xfrm>
            <a:off x="217638" y="1379902"/>
            <a:ext cx="3642058" cy="4031873"/>
          </a:xfrm>
          <a:prstGeom prst="rect">
            <a:avLst/>
          </a:prstGeom>
          <a:noFill/>
        </p:spPr>
        <p:txBody>
          <a:bodyPr wrap="square" rtlCol="0" anchor="t">
            <a:spAutoFit/>
          </a:bodyPr>
          <a:lstStyle/>
          <a:p>
            <a:pPr marL="342900" indent="-342900">
              <a:lnSpc>
                <a:spcPct val="150000"/>
              </a:lnSpc>
              <a:buFont typeface="+mj-lt"/>
              <a:buAutoNum type="arabicPeriod"/>
            </a:pPr>
            <a:r>
              <a:rPr lang="en-GB" sz="1600" dirty="0">
                <a:solidFill>
                  <a:schemeClr val="bg1"/>
                </a:solidFill>
                <a:latin typeface="Poppins"/>
                <a:cs typeface="Poppins" panose="00000500000000000000" pitchFamily="2" charset="0"/>
              </a:rPr>
              <a:t>Add your Volunteer Policy </a:t>
            </a:r>
            <a:endParaRPr lang="en-GB" sz="1600" dirty="0">
              <a:solidFill>
                <a:schemeClr val="bg1"/>
              </a:solidFill>
              <a:latin typeface="Poppins" panose="00000500000000000000" pitchFamily="2" charset="0"/>
              <a:cs typeface="Poppins" panose="00000500000000000000" pitchFamily="2" charset="0"/>
            </a:endParaRPr>
          </a:p>
          <a:p>
            <a:pPr marL="342900" indent="-342900">
              <a:lnSpc>
                <a:spcPct val="150000"/>
              </a:lnSpc>
              <a:buFont typeface="+mj-lt"/>
              <a:buAutoNum type="arabicPeriod"/>
            </a:pPr>
            <a:r>
              <a:rPr lang="en-GB" sz="1600" dirty="0">
                <a:solidFill>
                  <a:schemeClr val="bg1"/>
                </a:solidFill>
                <a:latin typeface="Poppins" panose="00000500000000000000" pitchFamily="2" charset="0"/>
                <a:cs typeface="Poppins" panose="00000500000000000000" pitchFamily="2" charset="0"/>
              </a:rPr>
              <a:t>Health and Safety Policy</a:t>
            </a:r>
          </a:p>
          <a:p>
            <a:pPr marL="342900" indent="-342900">
              <a:lnSpc>
                <a:spcPct val="150000"/>
              </a:lnSpc>
              <a:buFont typeface="+mj-lt"/>
              <a:buAutoNum type="arabicPeriod"/>
            </a:pPr>
            <a:r>
              <a:rPr lang="en-GB" sz="1600" dirty="0">
                <a:solidFill>
                  <a:schemeClr val="bg1"/>
                </a:solidFill>
                <a:latin typeface="Poppins" panose="00000500000000000000" pitchFamily="2" charset="0"/>
                <a:cs typeface="Poppins" panose="00000500000000000000" pitchFamily="2" charset="0"/>
              </a:rPr>
              <a:t>Expenses Policy </a:t>
            </a:r>
          </a:p>
          <a:p>
            <a:pPr marL="342900" indent="-342900">
              <a:lnSpc>
                <a:spcPct val="150000"/>
              </a:lnSpc>
              <a:buFont typeface="+mj-lt"/>
              <a:buAutoNum type="arabicPeriod"/>
            </a:pPr>
            <a:r>
              <a:rPr lang="en-GB" sz="1600" dirty="0">
                <a:solidFill>
                  <a:schemeClr val="bg1"/>
                </a:solidFill>
                <a:latin typeface="Poppins" panose="00000500000000000000" pitchFamily="2" charset="0"/>
                <a:cs typeface="Poppins" panose="00000500000000000000" pitchFamily="2" charset="0"/>
              </a:rPr>
              <a:t>Submit profile for approval </a:t>
            </a:r>
          </a:p>
          <a:p>
            <a:endParaRPr lang="en-GB" sz="1600" dirty="0">
              <a:solidFill>
                <a:schemeClr val="bg1"/>
              </a:solidFill>
              <a:latin typeface="Poppins" panose="00000500000000000000" pitchFamily="2" charset="0"/>
              <a:cs typeface="Poppins" panose="00000500000000000000" pitchFamily="2" charset="0"/>
            </a:endParaRPr>
          </a:p>
          <a:p>
            <a:r>
              <a:rPr lang="en-GB" sz="1600" dirty="0">
                <a:solidFill>
                  <a:schemeClr val="bg1"/>
                </a:solidFill>
                <a:latin typeface="Poppins" panose="00000500000000000000" pitchFamily="2" charset="0"/>
                <a:cs typeface="Poppins" panose="00000500000000000000" pitchFamily="2" charset="0"/>
              </a:rPr>
              <a:t>If you have one document that contains all three sections upload it three times or drop us an email if you are having an issue. </a:t>
            </a:r>
          </a:p>
          <a:p>
            <a:endParaRPr lang="en-GB" sz="1600" dirty="0">
              <a:solidFill>
                <a:schemeClr val="bg1"/>
              </a:solidFill>
              <a:latin typeface="Poppins" panose="00000500000000000000" pitchFamily="2" charset="0"/>
              <a:cs typeface="Poppins" panose="00000500000000000000" pitchFamily="2" charset="0"/>
            </a:endParaRPr>
          </a:p>
          <a:p>
            <a:r>
              <a:rPr lang="en-GB" sz="1600" dirty="0">
                <a:solidFill>
                  <a:schemeClr val="bg1"/>
                </a:solidFill>
                <a:latin typeface="Poppins" panose="00000500000000000000" pitchFamily="2" charset="0"/>
                <a:cs typeface="Poppins" panose="00000500000000000000" pitchFamily="2" charset="0"/>
              </a:rPr>
              <a:t>Try and remember to update your details here when you update your organisation.</a:t>
            </a:r>
          </a:p>
          <a:p>
            <a:endParaRPr lang="en-GB" sz="1600" dirty="0">
              <a:solidFill>
                <a:schemeClr val="bg1"/>
              </a:solidFill>
              <a:latin typeface="Poppins" panose="00000500000000000000" pitchFamily="2" charset="0"/>
              <a:cs typeface="Poppins" panose="00000500000000000000" pitchFamily="2" charset="0"/>
            </a:endParaRPr>
          </a:p>
        </p:txBody>
      </p:sp>
      <p:sp>
        <p:nvSpPr>
          <p:cNvPr id="14" name="TextBox 13"/>
          <p:cNvSpPr txBox="1"/>
          <p:nvPr/>
        </p:nvSpPr>
        <p:spPr>
          <a:xfrm>
            <a:off x="3931275" y="3528720"/>
            <a:ext cx="4955698" cy="1323439"/>
          </a:xfrm>
          <a:prstGeom prst="rect">
            <a:avLst/>
          </a:prstGeom>
          <a:noFill/>
        </p:spPr>
        <p:txBody>
          <a:bodyPr wrap="square" rtlCol="0" anchor="t">
            <a:spAutoFit/>
          </a:bodyPr>
          <a:lstStyle/>
          <a:p>
            <a:pPr algn="ctr"/>
            <a:r>
              <a:rPr lang="en-GB" sz="1600">
                <a:solidFill>
                  <a:schemeClr val="bg1"/>
                </a:solidFill>
                <a:latin typeface="Poppins"/>
                <a:cs typeface="Poppins" panose="00000500000000000000" pitchFamily="2" charset="0"/>
              </a:rPr>
              <a:t>When you are registering this will say continue, click this to upload your policies and submit to us. You may need to click twice, once to add policies and once to submit to us </a:t>
            </a:r>
            <a:endParaRPr lang="en-GB" sz="1600" dirty="0">
              <a:solidFill>
                <a:schemeClr val="bg1"/>
              </a:solidFill>
              <a:latin typeface="Poppins" panose="00000500000000000000" pitchFamily="2" charset="0"/>
              <a:cs typeface="Poppins" panose="00000500000000000000" pitchFamily="2" charset="0"/>
            </a:endParaRPr>
          </a:p>
          <a:p>
            <a:pPr algn="ctr"/>
            <a:endParaRPr lang="en-GB" sz="1600" dirty="0">
              <a:solidFill>
                <a:schemeClr val="bg1"/>
              </a:solidFill>
              <a:latin typeface="Poppins" panose="00000500000000000000" pitchFamily="2" charset="0"/>
              <a:cs typeface="Poppins" panose="00000500000000000000" pitchFamily="2" charset="0"/>
            </a:endParaRPr>
          </a:p>
        </p:txBody>
      </p:sp>
      <p:pic>
        <p:nvPicPr>
          <p:cNvPr id="7" name="Picture 6"/>
          <p:cNvPicPr>
            <a:picLocks noChangeAspect="1"/>
          </p:cNvPicPr>
          <p:nvPr/>
        </p:nvPicPr>
        <p:blipFill rotWithShape="1">
          <a:blip r:embed="rId2"/>
          <a:srcRect t="23548" b="47524"/>
          <a:stretch/>
        </p:blipFill>
        <p:spPr>
          <a:xfrm>
            <a:off x="4245351" y="991686"/>
            <a:ext cx="4632991" cy="2454034"/>
          </a:xfrm>
          <a:prstGeom prst="rect">
            <a:avLst/>
          </a:prstGeom>
        </p:spPr>
      </p:pic>
      <p:cxnSp>
        <p:nvCxnSpPr>
          <p:cNvPr id="15" name="Straight Arrow Connector 14"/>
          <p:cNvCxnSpPr/>
          <p:nvPr/>
        </p:nvCxnSpPr>
        <p:spPr>
          <a:xfrm flipH="1" flipV="1">
            <a:off x="5682508" y="3341565"/>
            <a:ext cx="93714" cy="269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785079" y="2726520"/>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3</a:t>
            </a:r>
          </a:p>
        </p:txBody>
      </p:sp>
      <p:sp>
        <p:nvSpPr>
          <p:cNvPr id="20" name="Oval 19"/>
          <p:cNvSpPr/>
          <p:nvPr/>
        </p:nvSpPr>
        <p:spPr>
          <a:xfrm>
            <a:off x="4785079" y="2120789"/>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2</a:t>
            </a:r>
          </a:p>
        </p:txBody>
      </p:sp>
      <p:sp>
        <p:nvSpPr>
          <p:cNvPr id="21" name="Oval 20"/>
          <p:cNvSpPr/>
          <p:nvPr/>
        </p:nvSpPr>
        <p:spPr>
          <a:xfrm>
            <a:off x="4785079" y="1539235"/>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1</a:t>
            </a:r>
          </a:p>
        </p:txBody>
      </p:sp>
      <p:sp>
        <p:nvSpPr>
          <p:cNvPr id="22" name="Oval 21"/>
          <p:cNvSpPr/>
          <p:nvPr/>
        </p:nvSpPr>
        <p:spPr>
          <a:xfrm>
            <a:off x="5981737" y="3042411"/>
            <a:ext cx="130097" cy="16859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4</a:t>
            </a:r>
          </a:p>
        </p:txBody>
      </p:sp>
      <p:grpSp>
        <p:nvGrpSpPr>
          <p:cNvPr id="13" name="Group 12"/>
          <p:cNvGrpSpPr/>
          <p:nvPr/>
        </p:nvGrpSpPr>
        <p:grpSpPr>
          <a:xfrm>
            <a:off x="4374385" y="4584378"/>
            <a:ext cx="4374922" cy="413307"/>
            <a:chOff x="4245351" y="4582263"/>
            <a:chExt cx="4374922" cy="413307"/>
          </a:xfrm>
        </p:grpSpPr>
        <p:pic>
          <p:nvPicPr>
            <p:cNvPr id="12" name="Picture 11"/>
            <p:cNvPicPr>
              <a:picLocks noChangeAspect="1"/>
            </p:cNvPicPr>
            <p:nvPr/>
          </p:nvPicPr>
          <p:blipFill rotWithShape="1">
            <a:blip r:embed="rId3"/>
            <a:srcRect l="66001" t="23652" b="71232"/>
            <a:stretch/>
          </p:blipFill>
          <p:spPr>
            <a:xfrm>
              <a:off x="7042150" y="4582263"/>
              <a:ext cx="1578123" cy="413307"/>
            </a:xfrm>
            <a:prstGeom prst="rect">
              <a:avLst/>
            </a:prstGeom>
          </p:spPr>
        </p:pic>
        <p:pic>
          <p:nvPicPr>
            <p:cNvPr id="25" name="Picture 24"/>
            <p:cNvPicPr>
              <a:picLocks noChangeAspect="1"/>
            </p:cNvPicPr>
            <p:nvPr/>
          </p:nvPicPr>
          <p:blipFill rotWithShape="1">
            <a:blip r:embed="rId3"/>
            <a:srcRect t="23652" r="39745" b="71232"/>
            <a:stretch/>
          </p:blipFill>
          <p:spPr>
            <a:xfrm>
              <a:off x="4245351" y="4582263"/>
              <a:ext cx="2796799" cy="413307"/>
            </a:xfrm>
            <a:prstGeom prst="rect">
              <a:avLst/>
            </a:prstGeom>
          </p:spPr>
        </p:pic>
      </p:grpSp>
    </p:spTree>
    <p:extLst>
      <p:ext uri="{BB962C8B-B14F-4D97-AF65-F5344CB8AC3E}">
        <p14:creationId xmlns:p14="http://schemas.microsoft.com/office/powerpoint/2010/main" val="36796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117495"/>
            <a:ext cx="8885583" cy="708471"/>
          </a:xfrm>
        </p:spPr>
        <p:txBody>
          <a:bodyPr>
            <a:noAutofit/>
          </a:bodyPr>
          <a:lstStyle/>
          <a:p>
            <a:pPr algn="l"/>
            <a:r>
              <a:rPr lang="en-GB" sz="2800" u="sng" dirty="0">
                <a:latin typeface="Poppins" panose="00000500000000000000" pitchFamily="2" charset="0"/>
                <a:cs typeface="Poppins" panose="00000500000000000000" pitchFamily="2" charset="0"/>
              </a:rPr>
              <a:t>Submitting for approval</a:t>
            </a:r>
          </a:p>
        </p:txBody>
      </p:sp>
      <p:sp>
        <p:nvSpPr>
          <p:cNvPr id="5" name="Text Placeholder 3"/>
          <p:cNvSpPr txBox="1">
            <a:spLocks/>
          </p:cNvSpPr>
          <p:nvPr/>
        </p:nvSpPr>
        <p:spPr>
          <a:xfrm>
            <a:off x="154690" y="825966"/>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latin typeface="Poppins" panose="00000500000000000000" pitchFamily="2" charset="0"/>
              <a:cs typeface="Poppins" panose="00000500000000000000" pitchFamily="2" charset="0"/>
            </a:endParaRPr>
          </a:p>
        </p:txBody>
      </p:sp>
      <p:sp>
        <p:nvSpPr>
          <p:cNvPr id="4" name="TextBox 3"/>
          <p:cNvSpPr txBox="1"/>
          <p:nvPr/>
        </p:nvSpPr>
        <p:spPr>
          <a:xfrm>
            <a:off x="154690" y="843911"/>
            <a:ext cx="8916423" cy="2031325"/>
          </a:xfrm>
          <a:prstGeom prst="rect">
            <a:avLst/>
          </a:prstGeom>
          <a:noFill/>
        </p:spPr>
        <p:txBody>
          <a:bodyPr wrap="square" rtlCol="0" anchor="t">
            <a:spAutoFit/>
          </a:bodyPr>
          <a:lstStyle/>
          <a:p>
            <a:r>
              <a:rPr lang="en-GB" dirty="0">
                <a:solidFill>
                  <a:schemeClr val="bg1"/>
                </a:solidFill>
                <a:latin typeface="Poppins"/>
                <a:cs typeface="Poppins" panose="00000500000000000000" pitchFamily="2" charset="0"/>
              </a:rPr>
              <a:t>Once you have completed all your details you can send it to us for approval: once granted you can add opportunities. </a:t>
            </a:r>
            <a:endParaRPr lang="en-GB" dirty="0">
              <a:solidFill>
                <a:schemeClr val="bg1"/>
              </a:solidFill>
              <a:latin typeface="Poppins" panose="00000500000000000000" pitchFamily="2" charset="0"/>
              <a:cs typeface="Poppins" panose="00000500000000000000" pitchFamily="2" charset="0"/>
            </a:endParaRPr>
          </a:p>
          <a:p>
            <a:endParaRPr lang="en-GB" dirty="0">
              <a:solidFill>
                <a:schemeClr val="bg1"/>
              </a:solidFill>
              <a:latin typeface="Poppins" panose="00000500000000000000" pitchFamily="2" charset="0"/>
              <a:cs typeface="Poppins" panose="00000500000000000000" pitchFamily="2" charset="0"/>
            </a:endParaRPr>
          </a:p>
          <a:p>
            <a:r>
              <a:rPr lang="en-GB" dirty="0">
                <a:solidFill>
                  <a:schemeClr val="bg1"/>
                </a:solidFill>
                <a:latin typeface="Poppins"/>
                <a:cs typeface="Poppins" panose="00000500000000000000" pitchFamily="2" charset="0"/>
              </a:rPr>
              <a:t>We have to manually check every profile and approve them one at a time, so at busier times there may be a slight delay.</a:t>
            </a:r>
          </a:p>
          <a:p>
            <a:endParaRPr lang="en-GB" dirty="0">
              <a:solidFill>
                <a:schemeClr val="bg1"/>
              </a:solidFill>
              <a:latin typeface="Poppins" panose="00000500000000000000" pitchFamily="2" charset="0"/>
              <a:cs typeface="Poppins" panose="00000500000000000000" pitchFamily="2" charset="0"/>
            </a:endParaRPr>
          </a:p>
          <a:p>
            <a:r>
              <a:rPr lang="en-GB" dirty="0">
                <a:solidFill>
                  <a:schemeClr val="bg1"/>
                </a:solidFill>
                <a:latin typeface="Poppins"/>
                <a:cs typeface="Poppins" panose="00000500000000000000" pitchFamily="2" charset="0"/>
              </a:rPr>
              <a:t>If you have not been approved within 48 hours, email </a:t>
            </a:r>
            <a:r>
              <a:rPr lang="en-GB" dirty="0">
                <a:solidFill>
                  <a:schemeClr val="bg1"/>
                </a:solidFill>
                <a:latin typeface="Poppins"/>
                <a:cs typeface="Poppins" panose="00000500000000000000" pitchFamily="2" charset="0"/>
                <a:hlinkClick r:id="rId2"/>
              </a:rPr>
              <a:t>volunteers@bath.ac.uk</a:t>
            </a:r>
            <a:endParaRPr lang="en-GB" dirty="0">
              <a:solidFill>
                <a:schemeClr val="bg1"/>
              </a:solidFill>
              <a:latin typeface="Poppins"/>
              <a:cs typeface="Poppins" panose="00000500000000000000" pitchFamily="2" charset="0"/>
            </a:endParaRPr>
          </a:p>
        </p:txBody>
      </p:sp>
    </p:spTree>
    <p:extLst>
      <p:ext uri="{BB962C8B-B14F-4D97-AF65-F5344CB8AC3E}">
        <p14:creationId xmlns:p14="http://schemas.microsoft.com/office/powerpoint/2010/main" val="3378521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117495"/>
            <a:ext cx="8885583" cy="708471"/>
          </a:xfrm>
        </p:spPr>
        <p:txBody>
          <a:bodyPr>
            <a:noAutofit/>
          </a:bodyPr>
          <a:lstStyle/>
          <a:p>
            <a:pPr algn="l"/>
            <a:r>
              <a:rPr lang="en-GB" sz="2800" u="sng" dirty="0">
                <a:latin typeface="Poppins" panose="00000500000000000000" pitchFamily="2" charset="0"/>
                <a:cs typeface="Poppins" panose="00000500000000000000" pitchFamily="2" charset="0"/>
              </a:rPr>
              <a:t>Change password </a:t>
            </a:r>
          </a:p>
        </p:txBody>
      </p:sp>
      <p:sp>
        <p:nvSpPr>
          <p:cNvPr id="5" name="Text Placeholder 3"/>
          <p:cNvSpPr txBox="1">
            <a:spLocks/>
          </p:cNvSpPr>
          <p:nvPr/>
        </p:nvSpPr>
        <p:spPr>
          <a:xfrm>
            <a:off x="154690" y="825966"/>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latin typeface="Poppins" panose="00000500000000000000" pitchFamily="2" charset="0"/>
              <a:cs typeface="Poppins" panose="00000500000000000000" pitchFamily="2" charset="0"/>
            </a:endParaRPr>
          </a:p>
        </p:txBody>
      </p:sp>
      <p:sp>
        <p:nvSpPr>
          <p:cNvPr id="4" name="TextBox 3"/>
          <p:cNvSpPr txBox="1"/>
          <p:nvPr/>
        </p:nvSpPr>
        <p:spPr>
          <a:xfrm>
            <a:off x="154690" y="843911"/>
            <a:ext cx="8916423" cy="369332"/>
          </a:xfrm>
          <a:prstGeom prst="rect">
            <a:avLst/>
          </a:prstGeom>
          <a:noFill/>
        </p:spPr>
        <p:txBody>
          <a:bodyPr wrap="square" rtlCol="0">
            <a:spAutoFit/>
          </a:bodyPr>
          <a:lstStyle/>
          <a:p>
            <a:r>
              <a:rPr lang="en-GB" dirty="0">
                <a:solidFill>
                  <a:schemeClr val="bg1"/>
                </a:solidFill>
                <a:latin typeface="Poppins" panose="00000500000000000000" pitchFamily="2" charset="0"/>
                <a:cs typeface="Poppins" panose="00000500000000000000" pitchFamily="2" charset="0"/>
              </a:rPr>
              <a:t>If you need to change your password here is another place you can do it:</a:t>
            </a:r>
          </a:p>
        </p:txBody>
      </p:sp>
      <p:pic>
        <p:nvPicPr>
          <p:cNvPr id="12" name="Picture 11"/>
          <p:cNvPicPr>
            <a:picLocks noChangeAspect="1"/>
          </p:cNvPicPr>
          <p:nvPr/>
        </p:nvPicPr>
        <p:blipFill rotWithShape="1">
          <a:blip r:embed="rId2"/>
          <a:srcRect l="6317" t="23509" r="42274" b="54971"/>
          <a:stretch/>
        </p:blipFill>
        <p:spPr>
          <a:xfrm>
            <a:off x="1930400" y="1457842"/>
            <a:ext cx="4527550" cy="3299079"/>
          </a:xfrm>
          <a:prstGeom prst="rect">
            <a:avLst/>
          </a:prstGeom>
        </p:spPr>
      </p:pic>
    </p:spTree>
    <p:extLst>
      <p:ext uri="{BB962C8B-B14F-4D97-AF65-F5344CB8AC3E}">
        <p14:creationId xmlns:p14="http://schemas.microsoft.com/office/powerpoint/2010/main" val="116867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36919"/>
            <a:ext cx="8885583" cy="708471"/>
          </a:xfrm>
        </p:spPr>
        <p:txBody>
          <a:bodyPr>
            <a:noAutofit/>
          </a:bodyPr>
          <a:lstStyle/>
          <a:p>
            <a:pPr algn="l"/>
            <a:r>
              <a:rPr lang="en-GB" sz="2800" u="sng" dirty="0">
                <a:latin typeface="Poppins" panose="00000500000000000000" pitchFamily="2" charset="0"/>
                <a:cs typeface="Poppins" panose="00000500000000000000" pitchFamily="2" charset="0"/>
              </a:rPr>
              <a:t>Adding an activity (Volunteering Opportunity)  </a:t>
            </a:r>
          </a:p>
        </p:txBody>
      </p:sp>
      <p:sp>
        <p:nvSpPr>
          <p:cNvPr id="5" name="Text Placeholder 3"/>
          <p:cNvSpPr txBox="1">
            <a:spLocks/>
          </p:cNvSpPr>
          <p:nvPr/>
        </p:nvSpPr>
        <p:spPr>
          <a:xfrm>
            <a:off x="154690" y="825966"/>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latin typeface="Poppins" panose="00000500000000000000" pitchFamily="2" charset="0"/>
              <a:cs typeface="Poppins" panose="00000500000000000000" pitchFamily="2" charset="0"/>
            </a:endParaRPr>
          </a:p>
        </p:txBody>
      </p:sp>
      <p:sp>
        <p:nvSpPr>
          <p:cNvPr id="4" name="TextBox 3"/>
          <p:cNvSpPr txBox="1"/>
          <p:nvPr/>
        </p:nvSpPr>
        <p:spPr>
          <a:xfrm>
            <a:off x="154689" y="583095"/>
            <a:ext cx="8757397" cy="884088"/>
          </a:xfrm>
          <a:prstGeom prst="rect">
            <a:avLst/>
          </a:prstGeom>
          <a:noFill/>
        </p:spPr>
        <p:txBody>
          <a:bodyPr wrap="square" rtlCol="0">
            <a:spAutoFit/>
          </a:bodyPr>
          <a:lstStyle/>
          <a:p>
            <a:pPr>
              <a:lnSpc>
                <a:spcPct val="150000"/>
              </a:lnSpc>
            </a:pPr>
            <a:r>
              <a:rPr lang="en-GB" dirty="0">
                <a:solidFill>
                  <a:schemeClr val="bg1"/>
                </a:solidFill>
                <a:latin typeface="Poppins" panose="00000500000000000000" pitchFamily="2" charset="0"/>
                <a:cs typeface="Poppins" panose="00000500000000000000" pitchFamily="2" charset="0"/>
              </a:rPr>
              <a:t>After logging into your approved account you can advertise opportunities. Login at: </a:t>
            </a:r>
            <a:r>
              <a:rPr lang="en-GB" dirty="0">
                <a:solidFill>
                  <a:schemeClr val="bg1"/>
                </a:solidFill>
                <a:latin typeface="Poppins" panose="00000500000000000000" pitchFamily="2" charset="0"/>
                <a:cs typeface="Poppins" panose="00000500000000000000" pitchFamily="2" charset="0"/>
                <a:hlinkClick r:id="rId2"/>
              </a:rPr>
              <a:t>www.thesubath.com/volunteer/providers/login/</a:t>
            </a:r>
            <a:endParaRPr lang="en-GB" dirty="0">
              <a:solidFill>
                <a:schemeClr val="bg1"/>
              </a:solidFill>
              <a:latin typeface="Poppins" panose="00000500000000000000" pitchFamily="2" charset="0"/>
              <a:cs typeface="Poppins" panose="00000500000000000000" pitchFamily="2" charset="0"/>
            </a:endParaRPr>
          </a:p>
        </p:txBody>
      </p:sp>
      <p:grpSp>
        <p:nvGrpSpPr>
          <p:cNvPr id="12" name="Group 11"/>
          <p:cNvGrpSpPr/>
          <p:nvPr/>
        </p:nvGrpSpPr>
        <p:grpSpPr>
          <a:xfrm>
            <a:off x="4160373" y="1575676"/>
            <a:ext cx="4831227" cy="2750518"/>
            <a:chOff x="4160373" y="1575676"/>
            <a:chExt cx="4831227" cy="2750518"/>
          </a:xfrm>
        </p:grpSpPr>
        <p:pic>
          <p:nvPicPr>
            <p:cNvPr id="7" name="Picture 6"/>
            <p:cNvPicPr>
              <a:picLocks noChangeAspect="1"/>
            </p:cNvPicPr>
            <p:nvPr/>
          </p:nvPicPr>
          <p:blipFill rotWithShape="1">
            <a:blip r:embed="rId3"/>
            <a:srcRect l="-465" t="16257" r="465" b="51038"/>
            <a:stretch/>
          </p:blipFill>
          <p:spPr>
            <a:xfrm>
              <a:off x="4160373" y="1575676"/>
              <a:ext cx="4831227" cy="2750518"/>
            </a:xfrm>
            <a:prstGeom prst="rect">
              <a:avLst/>
            </a:prstGeom>
          </p:spPr>
        </p:pic>
        <p:sp>
          <p:nvSpPr>
            <p:cNvPr id="18" name="Oval 17"/>
            <p:cNvSpPr/>
            <p:nvPr/>
          </p:nvSpPr>
          <p:spPr>
            <a:xfrm>
              <a:off x="4331823" y="3510794"/>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4</a:t>
              </a:r>
            </a:p>
          </p:txBody>
        </p:sp>
        <p:sp>
          <p:nvSpPr>
            <p:cNvPr id="19" name="Oval 18"/>
            <p:cNvSpPr/>
            <p:nvPr/>
          </p:nvSpPr>
          <p:spPr>
            <a:xfrm>
              <a:off x="4910646" y="2603020"/>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3</a:t>
              </a:r>
            </a:p>
          </p:txBody>
        </p:sp>
        <p:sp>
          <p:nvSpPr>
            <p:cNvPr id="23" name="Oval 22"/>
            <p:cNvSpPr/>
            <p:nvPr/>
          </p:nvSpPr>
          <p:spPr>
            <a:xfrm>
              <a:off x="5091922" y="2090351"/>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2</a:t>
              </a:r>
            </a:p>
          </p:txBody>
        </p:sp>
        <p:sp>
          <p:nvSpPr>
            <p:cNvPr id="24" name="Oval 23"/>
            <p:cNvSpPr/>
            <p:nvPr/>
          </p:nvSpPr>
          <p:spPr>
            <a:xfrm>
              <a:off x="5001826" y="1793257"/>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1</a:t>
              </a:r>
            </a:p>
          </p:txBody>
        </p:sp>
      </p:grpSp>
      <p:sp>
        <p:nvSpPr>
          <p:cNvPr id="9" name="TextBox 8"/>
          <p:cNvSpPr txBox="1"/>
          <p:nvPr/>
        </p:nvSpPr>
        <p:spPr>
          <a:xfrm>
            <a:off x="287457" y="1666072"/>
            <a:ext cx="4349750" cy="1754326"/>
          </a:xfrm>
          <a:prstGeom prst="rect">
            <a:avLst/>
          </a:prstGeom>
          <a:noFill/>
        </p:spPr>
        <p:txBody>
          <a:bodyPr wrap="square" rtlCol="0">
            <a:spAutoFit/>
          </a:bodyPr>
          <a:lstStyle/>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Ensure you are on the Opportunities tab</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Click here to add a new opportunity</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Search existing opportunities</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Your opportunities</a:t>
            </a:r>
          </a:p>
        </p:txBody>
      </p:sp>
    </p:spTree>
    <p:extLst>
      <p:ext uri="{BB962C8B-B14F-4D97-AF65-F5344CB8AC3E}">
        <p14:creationId xmlns:p14="http://schemas.microsoft.com/office/powerpoint/2010/main" val="62322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48461"/>
            <a:ext cx="8885583" cy="708471"/>
          </a:xfrm>
        </p:spPr>
        <p:txBody>
          <a:bodyPr>
            <a:noAutofit/>
          </a:bodyPr>
          <a:lstStyle/>
          <a:p>
            <a:pPr algn="l"/>
            <a:r>
              <a:rPr lang="en-GB" sz="2800" u="sng" dirty="0">
                <a:latin typeface="Poppins" panose="00000500000000000000" pitchFamily="2" charset="0"/>
                <a:cs typeface="Poppins" panose="00000500000000000000" pitchFamily="2" charset="0"/>
              </a:rPr>
              <a:t>Adding an activity page</a:t>
            </a:r>
          </a:p>
        </p:txBody>
      </p:sp>
      <p:sp>
        <p:nvSpPr>
          <p:cNvPr id="5" name="Text Placeholder 3"/>
          <p:cNvSpPr txBox="1">
            <a:spLocks/>
          </p:cNvSpPr>
          <p:nvPr/>
        </p:nvSpPr>
        <p:spPr>
          <a:xfrm>
            <a:off x="154690" y="825966"/>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latin typeface="Poppins" panose="00000500000000000000" pitchFamily="2" charset="0"/>
              <a:cs typeface="Poppins" panose="00000500000000000000" pitchFamily="2" charset="0"/>
            </a:endParaRPr>
          </a:p>
        </p:txBody>
      </p:sp>
      <p:sp>
        <p:nvSpPr>
          <p:cNvPr id="4" name="TextBox 3"/>
          <p:cNvSpPr txBox="1"/>
          <p:nvPr/>
        </p:nvSpPr>
        <p:spPr>
          <a:xfrm>
            <a:off x="154689" y="583095"/>
            <a:ext cx="8757397" cy="468590"/>
          </a:xfrm>
          <a:prstGeom prst="rect">
            <a:avLst/>
          </a:prstGeom>
          <a:noFill/>
        </p:spPr>
        <p:txBody>
          <a:bodyPr wrap="square" rtlCol="0">
            <a:spAutoFit/>
          </a:bodyPr>
          <a:lstStyle/>
          <a:p>
            <a:pPr>
              <a:lnSpc>
                <a:spcPct val="150000"/>
              </a:lnSpc>
            </a:pPr>
            <a:r>
              <a:rPr lang="en-GB" dirty="0">
                <a:solidFill>
                  <a:schemeClr val="bg1"/>
                </a:solidFill>
                <a:latin typeface="Poppins" panose="00000500000000000000" pitchFamily="2" charset="0"/>
                <a:cs typeface="Poppins" panose="00000500000000000000" pitchFamily="2" charset="0"/>
              </a:rPr>
              <a:t>When you want to add an activity this is what you will see:</a:t>
            </a:r>
          </a:p>
        </p:txBody>
      </p:sp>
      <p:sp>
        <p:nvSpPr>
          <p:cNvPr id="9" name="TextBox 8"/>
          <p:cNvSpPr txBox="1"/>
          <p:nvPr/>
        </p:nvSpPr>
        <p:spPr>
          <a:xfrm>
            <a:off x="199058" y="1220459"/>
            <a:ext cx="3893070" cy="2585323"/>
          </a:xfrm>
          <a:prstGeom prst="rect">
            <a:avLst/>
          </a:prstGeom>
          <a:noFill/>
        </p:spPr>
        <p:txBody>
          <a:bodyPr wrap="square" rtlCol="0">
            <a:spAutoFit/>
          </a:bodyPr>
          <a:lstStyle/>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The main opportunity</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What do users need to know</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The dates of the opportunities </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Who are you looking for?</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What type of volunteering</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What will the students gain?</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Save the opportunity and submit to us for approval.</a:t>
            </a:r>
          </a:p>
        </p:txBody>
      </p:sp>
      <p:pic>
        <p:nvPicPr>
          <p:cNvPr id="3" name="Picture 2"/>
          <p:cNvPicPr>
            <a:picLocks noChangeAspect="1"/>
          </p:cNvPicPr>
          <p:nvPr/>
        </p:nvPicPr>
        <p:blipFill rotWithShape="1">
          <a:blip r:embed="rId2"/>
          <a:srcRect t="16596" b="51478"/>
          <a:stretch/>
        </p:blipFill>
        <p:spPr>
          <a:xfrm>
            <a:off x="4114585" y="1184654"/>
            <a:ext cx="4730126" cy="2628794"/>
          </a:xfrm>
          <a:prstGeom prst="rect">
            <a:avLst/>
          </a:prstGeom>
        </p:spPr>
      </p:pic>
      <p:sp>
        <p:nvSpPr>
          <p:cNvPr id="13" name="Oval 12"/>
          <p:cNvSpPr/>
          <p:nvPr/>
        </p:nvSpPr>
        <p:spPr>
          <a:xfrm>
            <a:off x="5565339" y="1660628"/>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4</a:t>
            </a:r>
          </a:p>
        </p:txBody>
      </p:sp>
      <p:sp>
        <p:nvSpPr>
          <p:cNvPr id="14" name="Oval 13"/>
          <p:cNvSpPr/>
          <p:nvPr/>
        </p:nvSpPr>
        <p:spPr>
          <a:xfrm>
            <a:off x="5069672" y="1660628"/>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3</a:t>
            </a:r>
          </a:p>
        </p:txBody>
      </p:sp>
      <p:sp>
        <p:nvSpPr>
          <p:cNvPr id="15" name="Oval 14"/>
          <p:cNvSpPr/>
          <p:nvPr/>
        </p:nvSpPr>
        <p:spPr>
          <a:xfrm>
            <a:off x="4751620" y="1657795"/>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2</a:t>
            </a:r>
          </a:p>
        </p:txBody>
      </p:sp>
      <p:sp>
        <p:nvSpPr>
          <p:cNvPr id="16" name="Oval 15"/>
          <p:cNvSpPr/>
          <p:nvPr/>
        </p:nvSpPr>
        <p:spPr>
          <a:xfrm>
            <a:off x="4263312" y="1713744"/>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1</a:t>
            </a:r>
          </a:p>
        </p:txBody>
      </p:sp>
      <p:sp>
        <p:nvSpPr>
          <p:cNvPr id="17" name="Oval 16"/>
          <p:cNvSpPr/>
          <p:nvPr/>
        </p:nvSpPr>
        <p:spPr>
          <a:xfrm>
            <a:off x="6816289" y="1666978"/>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7</a:t>
            </a:r>
          </a:p>
        </p:txBody>
      </p:sp>
      <p:sp>
        <p:nvSpPr>
          <p:cNvPr id="20" name="Oval 19"/>
          <p:cNvSpPr/>
          <p:nvPr/>
        </p:nvSpPr>
        <p:spPr>
          <a:xfrm>
            <a:off x="6320622" y="1666978"/>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6</a:t>
            </a:r>
          </a:p>
        </p:txBody>
      </p:sp>
      <p:sp>
        <p:nvSpPr>
          <p:cNvPr id="21" name="Oval 20"/>
          <p:cNvSpPr/>
          <p:nvPr/>
        </p:nvSpPr>
        <p:spPr>
          <a:xfrm>
            <a:off x="6002570" y="1664145"/>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5</a:t>
            </a:r>
          </a:p>
        </p:txBody>
      </p:sp>
    </p:spTree>
    <p:extLst>
      <p:ext uri="{BB962C8B-B14F-4D97-AF65-F5344CB8AC3E}">
        <p14:creationId xmlns:p14="http://schemas.microsoft.com/office/powerpoint/2010/main" val="1774248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48461"/>
            <a:ext cx="8885583" cy="708471"/>
          </a:xfrm>
        </p:spPr>
        <p:txBody>
          <a:bodyPr>
            <a:noAutofit/>
          </a:bodyPr>
          <a:lstStyle/>
          <a:p>
            <a:pPr algn="l"/>
            <a:r>
              <a:rPr lang="en-GB" sz="2800" u="sng" dirty="0">
                <a:latin typeface="Poppins" panose="00000500000000000000" pitchFamily="2" charset="0"/>
                <a:cs typeface="Poppins" panose="00000500000000000000" pitchFamily="2" charset="0"/>
              </a:rPr>
              <a:t>Adding an activity page</a:t>
            </a:r>
          </a:p>
        </p:txBody>
      </p:sp>
      <p:sp>
        <p:nvSpPr>
          <p:cNvPr id="5" name="Text Placeholder 3"/>
          <p:cNvSpPr txBox="1">
            <a:spLocks/>
          </p:cNvSpPr>
          <p:nvPr/>
        </p:nvSpPr>
        <p:spPr>
          <a:xfrm>
            <a:off x="154690" y="825966"/>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latin typeface="Poppins" panose="00000500000000000000" pitchFamily="2" charset="0"/>
              <a:cs typeface="Poppins" panose="00000500000000000000" pitchFamily="2" charset="0"/>
            </a:endParaRPr>
          </a:p>
        </p:txBody>
      </p:sp>
      <p:sp>
        <p:nvSpPr>
          <p:cNvPr id="4" name="TextBox 3"/>
          <p:cNvSpPr txBox="1"/>
          <p:nvPr/>
        </p:nvSpPr>
        <p:spPr>
          <a:xfrm>
            <a:off x="154689" y="583095"/>
            <a:ext cx="8757397" cy="646331"/>
          </a:xfrm>
          <a:prstGeom prst="rect">
            <a:avLst/>
          </a:prstGeom>
          <a:noFill/>
        </p:spPr>
        <p:txBody>
          <a:bodyPr wrap="square" rtlCol="0">
            <a:spAutoFit/>
          </a:bodyPr>
          <a:lstStyle/>
          <a:p>
            <a:r>
              <a:rPr lang="en-GB" dirty="0">
                <a:solidFill>
                  <a:schemeClr val="bg1"/>
                </a:solidFill>
                <a:latin typeface="Poppins" panose="00000500000000000000" pitchFamily="2" charset="0"/>
                <a:cs typeface="Poppins" panose="00000500000000000000" pitchFamily="2" charset="0"/>
              </a:rPr>
              <a:t>This is where you enter the basic details that the volunteer will see from the recruitment page:</a:t>
            </a:r>
          </a:p>
        </p:txBody>
      </p:sp>
      <p:sp>
        <p:nvSpPr>
          <p:cNvPr id="9" name="TextBox 8"/>
          <p:cNvSpPr txBox="1"/>
          <p:nvPr/>
        </p:nvSpPr>
        <p:spPr>
          <a:xfrm>
            <a:off x="199058" y="1220459"/>
            <a:ext cx="3893070" cy="3139321"/>
          </a:xfrm>
          <a:prstGeom prst="rect">
            <a:avLst/>
          </a:prstGeom>
          <a:noFill/>
        </p:spPr>
        <p:txBody>
          <a:bodyPr wrap="square" rtlCol="0">
            <a:spAutoFit/>
          </a:bodyPr>
          <a:lstStyle/>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What is the role you need?</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Short description of the role this will display on the advert.</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Who will receive the notifications about the role?</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How many volunteers do you want. </a:t>
            </a:r>
          </a:p>
          <a:p>
            <a:pPr marL="342900" indent="-342900">
              <a:buFont typeface="+mj-lt"/>
              <a:buAutoNum type="arabicPeriod"/>
            </a:pPr>
            <a:endParaRPr lang="en-GB" dirty="0">
              <a:solidFill>
                <a:schemeClr val="bg1"/>
              </a:solidFill>
              <a:latin typeface="Poppins" panose="00000500000000000000" pitchFamily="2" charset="0"/>
              <a:cs typeface="Poppins" panose="00000500000000000000" pitchFamily="2" charset="0"/>
            </a:endParaRPr>
          </a:p>
          <a:p>
            <a:r>
              <a:rPr lang="en-GB" dirty="0">
                <a:solidFill>
                  <a:schemeClr val="bg1"/>
                </a:solidFill>
                <a:latin typeface="Poppins" panose="00000500000000000000" pitchFamily="2" charset="0"/>
                <a:cs typeface="Poppins" panose="00000500000000000000" pitchFamily="2" charset="0"/>
              </a:rPr>
              <a:t>Once you have finished this page click Continue </a:t>
            </a:r>
          </a:p>
          <a:p>
            <a:endParaRPr lang="en-GB" dirty="0">
              <a:solidFill>
                <a:schemeClr val="bg1"/>
              </a:solidFill>
              <a:latin typeface="Poppins" panose="00000500000000000000" pitchFamily="2" charset="0"/>
              <a:cs typeface="Poppins" panose="00000500000000000000" pitchFamily="2" charset="0"/>
            </a:endParaRPr>
          </a:p>
        </p:txBody>
      </p:sp>
      <p:pic>
        <p:nvPicPr>
          <p:cNvPr id="3" name="Picture 2"/>
          <p:cNvPicPr>
            <a:picLocks noChangeAspect="1"/>
          </p:cNvPicPr>
          <p:nvPr/>
        </p:nvPicPr>
        <p:blipFill rotWithShape="1">
          <a:blip r:embed="rId2"/>
          <a:srcRect t="16596" b="51478"/>
          <a:stretch/>
        </p:blipFill>
        <p:spPr>
          <a:xfrm>
            <a:off x="4114585" y="1184654"/>
            <a:ext cx="4730126" cy="2628794"/>
          </a:xfrm>
          <a:prstGeom prst="rect">
            <a:avLst/>
          </a:prstGeom>
        </p:spPr>
      </p:pic>
      <p:sp>
        <p:nvSpPr>
          <p:cNvPr id="13" name="Oval 12"/>
          <p:cNvSpPr/>
          <p:nvPr/>
        </p:nvSpPr>
        <p:spPr>
          <a:xfrm>
            <a:off x="4295339" y="3159228"/>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4</a:t>
            </a:r>
          </a:p>
        </p:txBody>
      </p:sp>
      <p:sp>
        <p:nvSpPr>
          <p:cNvPr id="14" name="Oval 13"/>
          <p:cNvSpPr/>
          <p:nvPr/>
        </p:nvSpPr>
        <p:spPr>
          <a:xfrm>
            <a:off x="4402922" y="2733778"/>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3</a:t>
            </a:r>
          </a:p>
        </p:txBody>
      </p:sp>
      <p:sp>
        <p:nvSpPr>
          <p:cNvPr id="15" name="Oval 14"/>
          <p:cNvSpPr/>
          <p:nvPr/>
        </p:nvSpPr>
        <p:spPr>
          <a:xfrm>
            <a:off x="4431168" y="2221805"/>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2</a:t>
            </a:r>
          </a:p>
        </p:txBody>
      </p:sp>
      <p:sp>
        <p:nvSpPr>
          <p:cNvPr id="16" name="Oval 15"/>
          <p:cNvSpPr/>
          <p:nvPr/>
        </p:nvSpPr>
        <p:spPr>
          <a:xfrm>
            <a:off x="4590194" y="1961394"/>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1</a:t>
            </a:r>
          </a:p>
        </p:txBody>
      </p:sp>
      <p:sp>
        <p:nvSpPr>
          <p:cNvPr id="6" name="Rectangle 5"/>
          <p:cNvSpPr/>
          <p:nvPr/>
        </p:nvSpPr>
        <p:spPr>
          <a:xfrm>
            <a:off x="176600" y="4205829"/>
            <a:ext cx="8814999" cy="646331"/>
          </a:xfrm>
          <a:prstGeom prst="rect">
            <a:avLst/>
          </a:prstGeom>
        </p:spPr>
        <p:txBody>
          <a:bodyPr wrap="square">
            <a:spAutoFit/>
          </a:bodyPr>
          <a:lstStyle/>
          <a:p>
            <a:r>
              <a:rPr lang="en-GB" dirty="0">
                <a:solidFill>
                  <a:schemeClr val="bg1"/>
                </a:solidFill>
                <a:latin typeface="Poppins" panose="00000500000000000000" pitchFamily="2" charset="0"/>
                <a:cs typeface="Poppins" panose="00000500000000000000" pitchFamily="2" charset="0"/>
              </a:rPr>
              <a:t>When naming the role avoid letting people assume they need specific skills or if they do make it clear in the role description. </a:t>
            </a:r>
          </a:p>
        </p:txBody>
      </p:sp>
    </p:spTree>
    <p:extLst>
      <p:ext uri="{BB962C8B-B14F-4D97-AF65-F5344CB8AC3E}">
        <p14:creationId xmlns:p14="http://schemas.microsoft.com/office/powerpoint/2010/main" val="2143630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28727" b="26823"/>
          <a:stretch/>
        </p:blipFill>
        <p:spPr>
          <a:xfrm>
            <a:off x="4900988" y="1051685"/>
            <a:ext cx="4112703" cy="3182242"/>
          </a:xfrm>
          <a:prstGeom prst="rect">
            <a:avLst/>
          </a:prstGeom>
        </p:spPr>
      </p:pic>
      <p:sp>
        <p:nvSpPr>
          <p:cNvPr id="2" name="Title 1"/>
          <p:cNvSpPr>
            <a:spLocks noGrp="1"/>
          </p:cNvSpPr>
          <p:nvPr>
            <p:ph type="title"/>
          </p:nvPr>
        </p:nvSpPr>
        <p:spPr>
          <a:xfrm>
            <a:off x="106017" y="48461"/>
            <a:ext cx="8885583" cy="708471"/>
          </a:xfrm>
        </p:spPr>
        <p:txBody>
          <a:bodyPr>
            <a:noAutofit/>
          </a:bodyPr>
          <a:lstStyle/>
          <a:p>
            <a:pPr algn="l"/>
            <a:r>
              <a:rPr lang="en-GB" sz="2800" u="sng" dirty="0">
                <a:latin typeface="Poppins" panose="00000500000000000000" pitchFamily="2" charset="0"/>
                <a:cs typeface="Poppins" panose="00000500000000000000" pitchFamily="2" charset="0"/>
              </a:rPr>
              <a:t>Adding an activity page</a:t>
            </a:r>
          </a:p>
        </p:txBody>
      </p:sp>
      <p:sp>
        <p:nvSpPr>
          <p:cNvPr id="5" name="Text Placeholder 3"/>
          <p:cNvSpPr txBox="1">
            <a:spLocks/>
          </p:cNvSpPr>
          <p:nvPr/>
        </p:nvSpPr>
        <p:spPr>
          <a:xfrm>
            <a:off x="154690" y="825966"/>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latin typeface="Poppins" panose="00000500000000000000" pitchFamily="2" charset="0"/>
              <a:cs typeface="Poppins" panose="00000500000000000000" pitchFamily="2" charset="0"/>
            </a:endParaRPr>
          </a:p>
        </p:txBody>
      </p:sp>
      <p:sp>
        <p:nvSpPr>
          <p:cNvPr id="4" name="TextBox 3"/>
          <p:cNvSpPr txBox="1"/>
          <p:nvPr/>
        </p:nvSpPr>
        <p:spPr>
          <a:xfrm>
            <a:off x="154689" y="583095"/>
            <a:ext cx="8757397" cy="468590"/>
          </a:xfrm>
          <a:prstGeom prst="rect">
            <a:avLst/>
          </a:prstGeom>
          <a:noFill/>
        </p:spPr>
        <p:txBody>
          <a:bodyPr wrap="square" rtlCol="0">
            <a:spAutoFit/>
          </a:bodyPr>
          <a:lstStyle/>
          <a:p>
            <a:pPr>
              <a:lnSpc>
                <a:spcPct val="150000"/>
              </a:lnSpc>
            </a:pPr>
            <a:r>
              <a:rPr lang="en-GB" dirty="0">
                <a:solidFill>
                  <a:schemeClr val="bg1"/>
                </a:solidFill>
                <a:latin typeface="Poppins" panose="00000500000000000000" pitchFamily="2" charset="0"/>
                <a:cs typeface="Poppins" panose="00000500000000000000" pitchFamily="2" charset="0"/>
              </a:rPr>
              <a:t>What does the opportunity entail?:</a:t>
            </a:r>
          </a:p>
        </p:txBody>
      </p:sp>
      <p:sp>
        <p:nvSpPr>
          <p:cNvPr id="9" name="TextBox 8"/>
          <p:cNvSpPr txBox="1"/>
          <p:nvPr/>
        </p:nvSpPr>
        <p:spPr>
          <a:xfrm>
            <a:off x="199058" y="1220459"/>
            <a:ext cx="3893070" cy="3970318"/>
          </a:xfrm>
          <a:prstGeom prst="rect">
            <a:avLst/>
          </a:prstGeom>
          <a:noFill/>
        </p:spPr>
        <p:txBody>
          <a:bodyPr wrap="square" rtlCol="0">
            <a:spAutoFit/>
          </a:bodyPr>
          <a:lstStyle/>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What will the volunteer gain from this experience?</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How will they help others?</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Do they need a DBS?</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How many hours a week?</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Where will they be volunteering</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How can they get to you?</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Will there be mandatory training? </a:t>
            </a:r>
          </a:p>
          <a:p>
            <a:pPr marL="342900" indent="-342900">
              <a:buFont typeface="+mj-lt"/>
              <a:buAutoNum type="arabicPeriod"/>
            </a:pPr>
            <a:endParaRPr lang="en-GB" dirty="0">
              <a:solidFill>
                <a:schemeClr val="bg1"/>
              </a:solidFill>
              <a:latin typeface="Poppins" panose="00000500000000000000" pitchFamily="2" charset="0"/>
              <a:cs typeface="Poppins" panose="00000500000000000000" pitchFamily="2" charset="0"/>
            </a:endParaRPr>
          </a:p>
          <a:p>
            <a:r>
              <a:rPr lang="en-GB" dirty="0">
                <a:solidFill>
                  <a:schemeClr val="bg1"/>
                </a:solidFill>
                <a:latin typeface="Poppins" panose="00000500000000000000" pitchFamily="2" charset="0"/>
                <a:cs typeface="Poppins" panose="00000500000000000000" pitchFamily="2" charset="0"/>
              </a:rPr>
              <a:t>Once you have finished this page click next. </a:t>
            </a:r>
          </a:p>
          <a:p>
            <a:endParaRPr lang="en-GB" dirty="0">
              <a:solidFill>
                <a:schemeClr val="bg1"/>
              </a:solidFill>
              <a:latin typeface="Poppins" panose="00000500000000000000" pitchFamily="2" charset="0"/>
              <a:cs typeface="Poppins" panose="00000500000000000000" pitchFamily="2" charset="0"/>
            </a:endParaRPr>
          </a:p>
        </p:txBody>
      </p:sp>
      <p:sp>
        <p:nvSpPr>
          <p:cNvPr id="13" name="Oval 12"/>
          <p:cNvSpPr/>
          <p:nvPr/>
        </p:nvSpPr>
        <p:spPr>
          <a:xfrm>
            <a:off x="5097370" y="2652184"/>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4</a:t>
            </a:r>
          </a:p>
        </p:txBody>
      </p:sp>
      <p:sp>
        <p:nvSpPr>
          <p:cNvPr id="14" name="Oval 13"/>
          <p:cNvSpPr/>
          <p:nvPr/>
        </p:nvSpPr>
        <p:spPr>
          <a:xfrm>
            <a:off x="5093905" y="2401941"/>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3</a:t>
            </a:r>
          </a:p>
        </p:txBody>
      </p:sp>
      <p:sp>
        <p:nvSpPr>
          <p:cNvPr id="15" name="Oval 14"/>
          <p:cNvSpPr/>
          <p:nvPr/>
        </p:nvSpPr>
        <p:spPr>
          <a:xfrm>
            <a:off x="5093905" y="1976975"/>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2</a:t>
            </a:r>
          </a:p>
        </p:txBody>
      </p:sp>
      <p:sp>
        <p:nvSpPr>
          <p:cNvPr id="16" name="Oval 15"/>
          <p:cNvSpPr/>
          <p:nvPr/>
        </p:nvSpPr>
        <p:spPr>
          <a:xfrm>
            <a:off x="5093905" y="1548896"/>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1</a:t>
            </a:r>
          </a:p>
        </p:txBody>
      </p:sp>
      <p:sp>
        <p:nvSpPr>
          <p:cNvPr id="17" name="Oval 16"/>
          <p:cNvSpPr/>
          <p:nvPr/>
        </p:nvSpPr>
        <p:spPr>
          <a:xfrm>
            <a:off x="5097370" y="3541734"/>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7</a:t>
            </a:r>
          </a:p>
        </p:txBody>
      </p:sp>
      <p:sp>
        <p:nvSpPr>
          <p:cNvPr id="18" name="Oval 17"/>
          <p:cNvSpPr/>
          <p:nvPr/>
        </p:nvSpPr>
        <p:spPr>
          <a:xfrm>
            <a:off x="5097370" y="3195691"/>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6</a:t>
            </a:r>
          </a:p>
        </p:txBody>
      </p:sp>
      <p:sp>
        <p:nvSpPr>
          <p:cNvPr id="19" name="Oval 18"/>
          <p:cNvSpPr/>
          <p:nvPr/>
        </p:nvSpPr>
        <p:spPr>
          <a:xfrm>
            <a:off x="5093905" y="2885794"/>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5</a:t>
            </a:r>
          </a:p>
        </p:txBody>
      </p:sp>
    </p:spTree>
    <p:extLst>
      <p:ext uri="{BB962C8B-B14F-4D97-AF65-F5344CB8AC3E}">
        <p14:creationId xmlns:p14="http://schemas.microsoft.com/office/powerpoint/2010/main" val="1911482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6927" b="19405"/>
          <a:stretch/>
        </p:blipFill>
        <p:spPr>
          <a:xfrm>
            <a:off x="4786571" y="658970"/>
            <a:ext cx="4324577" cy="4040030"/>
          </a:xfrm>
          <a:prstGeom prst="rect">
            <a:avLst/>
          </a:prstGeom>
        </p:spPr>
      </p:pic>
      <p:sp>
        <p:nvSpPr>
          <p:cNvPr id="2" name="Title 1"/>
          <p:cNvSpPr>
            <a:spLocks noGrp="1"/>
          </p:cNvSpPr>
          <p:nvPr>
            <p:ph type="title"/>
          </p:nvPr>
        </p:nvSpPr>
        <p:spPr>
          <a:xfrm>
            <a:off x="106017" y="48461"/>
            <a:ext cx="8885583" cy="708471"/>
          </a:xfrm>
        </p:spPr>
        <p:txBody>
          <a:bodyPr>
            <a:noAutofit/>
          </a:bodyPr>
          <a:lstStyle/>
          <a:p>
            <a:pPr algn="l"/>
            <a:r>
              <a:rPr lang="en-GB" sz="2800" u="sng" dirty="0">
                <a:latin typeface="Poppins" panose="00000500000000000000" pitchFamily="2" charset="0"/>
                <a:cs typeface="Poppins" panose="00000500000000000000" pitchFamily="2" charset="0"/>
              </a:rPr>
              <a:t>Adding an activity page</a:t>
            </a:r>
          </a:p>
        </p:txBody>
      </p:sp>
      <p:sp>
        <p:nvSpPr>
          <p:cNvPr id="5" name="Text Placeholder 3"/>
          <p:cNvSpPr txBox="1">
            <a:spLocks/>
          </p:cNvSpPr>
          <p:nvPr/>
        </p:nvSpPr>
        <p:spPr>
          <a:xfrm>
            <a:off x="154690" y="825966"/>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latin typeface="Poppins" panose="00000500000000000000" pitchFamily="2" charset="0"/>
              <a:cs typeface="Poppins" panose="00000500000000000000" pitchFamily="2" charset="0"/>
            </a:endParaRPr>
          </a:p>
        </p:txBody>
      </p:sp>
      <p:sp>
        <p:nvSpPr>
          <p:cNvPr id="4" name="TextBox 3"/>
          <p:cNvSpPr txBox="1"/>
          <p:nvPr/>
        </p:nvSpPr>
        <p:spPr>
          <a:xfrm>
            <a:off x="154689" y="583095"/>
            <a:ext cx="8757397" cy="468590"/>
          </a:xfrm>
          <a:prstGeom prst="rect">
            <a:avLst/>
          </a:prstGeom>
          <a:noFill/>
        </p:spPr>
        <p:txBody>
          <a:bodyPr wrap="square" rtlCol="0">
            <a:spAutoFit/>
          </a:bodyPr>
          <a:lstStyle/>
          <a:p>
            <a:pPr>
              <a:lnSpc>
                <a:spcPct val="150000"/>
              </a:lnSpc>
            </a:pPr>
            <a:r>
              <a:rPr lang="en-GB" dirty="0">
                <a:solidFill>
                  <a:schemeClr val="bg1"/>
                </a:solidFill>
                <a:latin typeface="Poppins" panose="00000500000000000000" pitchFamily="2" charset="0"/>
                <a:cs typeface="Poppins" panose="00000500000000000000" pitchFamily="2" charset="0"/>
              </a:rPr>
              <a:t>When is the opportunity:</a:t>
            </a:r>
          </a:p>
        </p:txBody>
      </p:sp>
      <p:sp>
        <p:nvSpPr>
          <p:cNvPr id="9" name="TextBox 8"/>
          <p:cNvSpPr txBox="1"/>
          <p:nvPr/>
        </p:nvSpPr>
        <p:spPr>
          <a:xfrm>
            <a:off x="106017" y="1051685"/>
            <a:ext cx="4680553" cy="3824124"/>
          </a:xfrm>
          <a:prstGeom prst="rect">
            <a:avLst/>
          </a:prstGeom>
          <a:noFill/>
        </p:spPr>
        <p:txBody>
          <a:bodyPr wrap="square" rtlCol="0">
            <a:spAutoFit/>
          </a:bodyPr>
          <a:lstStyle/>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When will the opportunity take place? </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When is the application deadline?</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When do you want it on the website? You can upload an opportunity now to show later or you can log back in and change the display date.</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You can add an automated response that volunteers will receive after they click to express interest. </a:t>
            </a:r>
          </a:p>
          <a:p>
            <a:endParaRPr lang="en-GB" sz="1050" dirty="0">
              <a:solidFill>
                <a:schemeClr val="bg1"/>
              </a:solidFill>
              <a:latin typeface="Poppins" panose="00000500000000000000" pitchFamily="2" charset="0"/>
              <a:cs typeface="Poppins" panose="00000500000000000000" pitchFamily="2" charset="0"/>
            </a:endParaRPr>
          </a:p>
          <a:p>
            <a:r>
              <a:rPr lang="en-GB" sz="1600" dirty="0">
                <a:solidFill>
                  <a:schemeClr val="bg1"/>
                </a:solidFill>
                <a:latin typeface="Poppins" panose="00000500000000000000" pitchFamily="2" charset="0"/>
                <a:cs typeface="Poppins" panose="00000500000000000000" pitchFamily="2" charset="0"/>
              </a:rPr>
              <a:t>Once you have finished this page click Next. </a:t>
            </a:r>
          </a:p>
          <a:p>
            <a:endParaRPr lang="en-GB" dirty="0">
              <a:solidFill>
                <a:schemeClr val="bg1"/>
              </a:solidFill>
              <a:latin typeface="Poppins" panose="00000500000000000000" pitchFamily="2" charset="0"/>
              <a:cs typeface="Poppins" panose="00000500000000000000" pitchFamily="2" charset="0"/>
            </a:endParaRPr>
          </a:p>
        </p:txBody>
      </p:sp>
      <p:sp>
        <p:nvSpPr>
          <p:cNvPr id="13" name="Oval 12"/>
          <p:cNvSpPr/>
          <p:nvPr/>
        </p:nvSpPr>
        <p:spPr>
          <a:xfrm>
            <a:off x="4906119" y="2999791"/>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4</a:t>
            </a:r>
          </a:p>
        </p:txBody>
      </p:sp>
      <p:sp>
        <p:nvSpPr>
          <p:cNvPr id="14" name="Oval 13"/>
          <p:cNvSpPr/>
          <p:nvPr/>
        </p:nvSpPr>
        <p:spPr>
          <a:xfrm>
            <a:off x="5044415" y="2421108"/>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3</a:t>
            </a:r>
          </a:p>
        </p:txBody>
      </p:sp>
      <p:sp>
        <p:nvSpPr>
          <p:cNvPr id="15" name="Oval 14"/>
          <p:cNvSpPr/>
          <p:nvPr/>
        </p:nvSpPr>
        <p:spPr>
          <a:xfrm>
            <a:off x="4985632" y="1888463"/>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2</a:t>
            </a:r>
          </a:p>
        </p:txBody>
      </p:sp>
      <p:sp>
        <p:nvSpPr>
          <p:cNvPr id="16" name="Oval 15"/>
          <p:cNvSpPr/>
          <p:nvPr/>
        </p:nvSpPr>
        <p:spPr>
          <a:xfrm>
            <a:off x="4920499" y="1594473"/>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1</a:t>
            </a:r>
          </a:p>
        </p:txBody>
      </p:sp>
    </p:spTree>
    <p:extLst>
      <p:ext uri="{BB962C8B-B14F-4D97-AF65-F5344CB8AC3E}">
        <p14:creationId xmlns:p14="http://schemas.microsoft.com/office/powerpoint/2010/main" val="255919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6169" t="29649" r="6168" b="51390"/>
          <a:stretch/>
        </p:blipFill>
        <p:spPr>
          <a:xfrm>
            <a:off x="4751224" y="429098"/>
            <a:ext cx="4240376" cy="1596640"/>
          </a:xfrm>
          <a:prstGeom prst="rect">
            <a:avLst/>
          </a:prstGeom>
        </p:spPr>
      </p:pic>
      <p:sp>
        <p:nvSpPr>
          <p:cNvPr id="2" name="Title 1"/>
          <p:cNvSpPr>
            <a:spLocks noGrp="1"/>
          </p:cNvSpPr>
          <p:nvPr>
            <p:ph type="title"/>
          </p:nvPr>
        </p:nvSpPr>
        <p:spPr>
          <a:xfrm>
            <a:off x="106017" y="48461"/>
            <a:ext cx="8885583" cy="708471"/>
          </a:xfrm>
        </p:spPr>
        <p:txBody>
          <a:bodyPr>
            <a:noAutofit/>
          </a:bodyPr>
          <a:lstStyle/>
          <a:p>
            <a:pPr algn="l"/>
            <a:r>
              <a:rPr lang="en-GB" sz="2800" u="sng" dirty="0">
                <a:latin typeface="Poppins" panose="00000500000000000000" pitchFamily="2" charset="0"/>
                <a:cs typeface="Poppins" panose="00000500000000000000" pitchFamily="2" charset="0"/>
              </a:rPr>
              <a:t>Your Volunteers:</a:t>
            </a:r>
          </a:p>
        </p:txBody>
      </p:sp>
      <p:sp>
        <p:nvSpPr>
          <p:cNvPr id="5" name="Text Placeholder 3"/>
          <p:cNvSpPr txBox="1">
            <a:spLocks/>
          </p:cNvSpPr>
          <p:nvPr/>
        </p:nvSpPr>
        <p:spPr>
          <a:xfrm>
            <a:off x="154690" y="817390"/>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latin typeface="Poppins" panose="00000500000000000000" pitchFamily="2" charset="0"/>
              <a:cs typeface="Poppins" panose="00000500000000000000" pitchFamily="2" charset="0"/>
            </a:endParaRPr>
          </a:p>
        </p:txBody>
      </p:sp>
      <p:sp>
        <p:nvSpPr>
          <p:cNvPr id="4" name="TextBox 3"/>
          <p:cNvSpPr txBox="1"/>
          <p:nvPr/>
        </p:nvSpPr>
        <p:spPr>
          <a:xfrm>
            <a:off x="154689" y="583095"/>
            <a:ext cx="8757397" cy="468590"/>
          </a:xfrm>
          <a:prstGeom prst="rect">
            <a:avLst/>
          </a:prstGeom>
          <a:noFill/>
        </p:spPr>
        <p:txBody>
          <a:bodyPr wrap="square" rtlCol="0">
            <a:spAutoFit/>
          </a:bodyPr>
          <a:lstStyle/>
          <a:p>
            <a:pPr>
              <a:lnSpc>
                <a:spcPct val="150000"/>
              </a:lnSpc>
            </a:pPr>
            <a:r>
              <a:rPr lang="en-GB" dirty="0">
                <a:solidFill>
                  <a:schemeClr val="bg1"/>
                </a:solidFill>
                <a:latin typeface="Poppins" panose="00000500000000000000" pitchFamily="2" charset="0"/>
                <a:cs typeface="Poppins" panose="00000500000000000000" pitchFamily="2" charset="0"/>
              </a:rPr>
              <a:t>When is the opportunity:</a:t>
            </a:r>
          </a:p>
        </p:txBody>
      </p:sp>
      <p:sp>
        <p:nvSpPr>
          <p:cNvPr id="9" name="TextBox 8"/>
          <p:cNvSpPr txBox="1"/>
          <p:nvPr/>
        </p:nvSpPr>
        <p:spPr>
          <a:xfrm>
            <a:off x="70670" y="1205682"/>
            <a:ext cx="4680553" cy="3547125"/>
          </a:xfrm>
          <a:prstGeom prst="rect">
            <a:avLst/>
          </a:prstGeom>
          <a:noFill/>
        </p:spPr>
        <p:txBody>
          <a:bodyPr wrap="square" rtlCol="0">
            <a:spAutoFit/>
          </a:bodyPr>
          <a:lstStyle/>
          <a:p>
            <a:pPr marL="342900" indent="-342900">
              <a:buFont typeface="+mj-lt"/>
              <a:buAutoNum type="arabicPeriod"/>
            </a:pPr>
            <a:r>
              <a:rPr lang="en-GB" sz="1600" dirty="0">
                <a:solidFill>
                  <a:schemeClr val="bg1"/>
                </a:solidFill>
                <a:latin typeface="Poppins" panose="00000500000000000000" pitchFamily="2" charset="0"/>
                <a:cs typeface="Poppins" panose="00000500000000000000" pitchFamily="2" charset="0"/>
              </a:rPr>
              <a:t>Here is how you sort through your interested volunteers.</a:t>
            </a:r>
          </a:p>
          <a:p>
            <a:pPr marL="342900" indent="-342900">
              <a:buFont typeface="+mj-lt"/>
              <a:buAutoNum type="arabicPeriod"/>
            </a:pPr>
            <a:r>
              <a:rPr lang="en-GB" sz="1600" dirty="0">
                <a:solidFill>
                  <a:schemeClr val="bg1"/>
                </a:solidFill>
                <a:latin typeface="Poppins" panose="00000500000000000000" pitchFamily="2" charset="0"/>
                <a:cs typeface="Poppins" panose="00000500000000000000" pitchFamily="2" charset="0"/>
              </a:rPr>
              <a:t>This is where you will see who is interested in your opportunity. You will be provided with their name, email and phone. Next to each person will be a red and green circle. Use green to accept the volunteer and red to reject. This lets us know how many people we have in the community.</a:t>
            </a:r>
          </a:p>
          <a:p>
            <a:pPr marL="342900" indent="-342900">
              <a:buFont typeface="+mj-lt"/>
              <a:buAutoNum type="arabicPeriod"/>
            </a:pPr>
            <a:r>
              <a:rPr lang="en-GB" sz="1600" dirty="0">
                <a:solidFill>
                  <a:schemeClr val="bg1"/>
                </a:solidFill>
                <a:latin typeface="Poppins" panose="00000500000000000000" pitchFamily="2" charset="0"/>
                <a:cs typeface="Poppins" panose="00000500000000000000" pitchFamily="2" charset="0"/>
              </a:rPr>
              <a:t>Here you can download your accepted volunteers and their next of kin information. </a:t>
            </a:r>
          </a:p>
          <a:p>
            <a:endParaRPr lang="en-GB" sz="1000" dirty="0">
              <a:solidFill>
                <a:schemeClr val="bg1"/>
              </a:solidFill>
              <a:latin typeface="Poppins" panose="00000500000000000000" pitchFamily="2" charset="0"/>
              <a:cs typeface="Poppins" panose="00000500000000000000" pitchFamily="2" charset="0"/>
            </a:endParaRPr>
          </a:p>
        </p:txBody>
      </p:sp>
      <p:sp>
        <p:nvSpPr>
          <p:cNvPr id="14" name="Oval 13"/>
          <p:cNvSpPr/>
          <p:nvPr/>
        </p:nvSpPr>
        <p:spPr>
          <a:xfrm>
            <a:off x="4619984" y="1596383"/>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3</a:t>
            </a:r>
          </a:p>
        </p:txBody>
      </p:sp>
      <p:sp>
        <p:nvSpPr>
          <p:cNvPr id="15" name="Oval 14"/>
          <p:cNvSpPr/>
          <p:nvPr/>
        </p:nvSpPr>
        <p:spPr>
          <a:xfrm>
            <a:off x="4779010" y="1336652"/>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2</a:t>
            </a:r>
          </a:p>
        </p:txBody>
      </p:sp>
      <p:sp>
        <p:nvSpPr>
          <p:cNvPr id="16" name="Oval 15"/>
          <p:cNvSpPr/>
          <p:nvPr/>
        </p:nvSpPr>
        <p:spPr>
          <a:xfrm>
            <a:off x="4707057" y="921668"/>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1</a:t>
            </a:r>
          </a:p>
        </p:txBody>
      </p:sp>
      <p:sp>
        <p:nvSpPr>
          <p:cNvPr id="7" name="Rectangle 6"/>
          <p:cNvSpPr/>
          <p:nvPr/>
        </p:nvSpPr>
        <p:spPr>
          <a:xfrm>
            <a:off x="4858523" y="2402017"/>
            <a:ext cx="3530600" cy="923330"/>
          </a:xfrm>
          <a:prstGeom prst="rect">
            <a:avLst/>
          </a:prstGeom>
        </p:spPr>
        <p:txBody>
          <a:bodyPr wrap="square">
            <a:spAutoFit/>
          </a:bodyPr>
          <a:lstStyle/>
          <a:p>
            <a:pPr algn="ctr"/>
            <a:r>
              <a:rPr lang="en-GB" dirty="0">
                <a:solidFill>
                  <a:schemeClr val="bg1"/>
                </a:solidFill>
                <a:latin typeface="Poppins" panose="00000500000000000000" pitchFamily="2" charset="0"/>
                <a:cs typeface="Poppins" panose="00000500000000000000" pitchFamily="2" charset="0"/>
              </a:rPr>
              <a:t>Once you have finished this page click next. </a:t>
            </a:r>
          </a:p>
          <a:p>
            <a:pPr algn="ctr"/>
            <a:endParaRPr lang="en-GB"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85857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28713" r="8370" b="33824"/>
          <a:stretch/>
        </p:blipFill>
        <p:spPr>
          <a:xfrm>
            <a:off x="4960903" y="1103225"/>
            <a:ext cx="3868231" cy="2753041"/>
          </a:xfrm>
          <a:prstGeom prst="rect">
            <a:avLst/>
          </a:prstGeom>
        </p:spPr>
      </p:pic>
      <p:sp>
        <p:nvSpPr>
          <p:cNvPr id="2" name="Title 1"/>
          <p:cNvSpPr>
            <a:spLocks noGrp="1"/>
          </p:cNvSpPr>
          <p:nvPr>
            <p:ph type="title"/>
          </p:nvPr>
        </p:nvSpPr>
        <p:spPr>
          <a:xfrm>
            <a:off x="106017" y="48461"/>
            <a:ext cx="8885583" cy="708471"/>
          </a:xfrm>
        </p:spPr>
        <p:txBody>
          <a:bodyPr>
            <a:noAutofit/>
          </a:bodyPr>
          <a:lstStyle/>
          <a:p>
            <a:pPr algn="l"/>
            <a:r>
              <a:rPr lang="en-GB" sz="2800" u="sng" dirty="0">
                <a:latin typeface="Poppins" panose="00000500000000000000" pitchFamily="2" charset="0"/>
                <a:cs typeface="Poppins" panose="00000500000000000000" pitchFamily="2" charset="0"/>
              </a:rPr>
              <a:t>Activity Type</a:t>
            </a:r>
          </a:p>
        </p:txBody>
      </p:sp>
      <p:sp>
        <p:nvSpPr>
          <p:cNvPr id="5" name="Text Placeholder 3"/>
          <p:cNvSpPr txBox="1">
            <a:spLocks/>
          </p:cNvSpPr>
          <p:nvPr/>
        </p:nvSpPr>
        <p:spPr>
          <a:xfrm>
            <a:off x="154690" y="825966"/>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latin typeface="Poppins" panose="00000500000000000000" pitchFamily="2" charset="0"/>
              <a:cs typeface="Poppins" panose="00000500000000000000" pitchFamily="2" charset="0"/>
            </a:endParaRPr>
          </a:p>
        </p:txBody>
      </p:sp>
      <p:sp>
        <p:nvSpPr>
          <p:cNvPr id="4" name="TextBox 3"/>
          <p:cNvSpPr txBox="1"/>
          <p:nvPr/>
        </p:nvSpPr>
        <p:spPr>
          <a:xfrm>
            <a:off x="154689" y="583095"/>
            <a:ext cx="8757397" cy="468590"/>
          </a:xfrm>
          <a:prstGeom prst="rect">
            <a:avLst/>
          </a:prstGeom>
          <a:noFill/>
        </p:spPr>
        <p:txBody>
          <a:bodyPr wrap="square" rtlCol="0">
            <a:spAutoFit/>
          </a:bodyPr>
          <a:lstStyle/>
          <a:p>
            <a:pPr>
              <a:lnSpc>
                <a:spcPct val="150000"/>
              </a:lnSpc>
            </a:pPr>
            <a:r>
              <a:rPr lang="en-GB" dirty="0">
                <a:solidFill>
                  <a:schemeClr val="bg1"/>
                </a:solidFill>
                <a:latin typeface="Poppins" panose="00000500000000000000" pitchFamily="2" charset="0"/>
                <a:cs typeface="Poppins" panose="00000500000000000000" pitchFamily="2" charset="0"/>
              </a:rPr>
              <a:t>Where would you like to come up in filters?</a:t>
            </a:r>
          </a:p>
        </p:txBody>
      </p:sp>
      <p:sp>
        <p:nvSpPr>
          <p:cNvPr id="9" name="TextBox 8"/>
          <p:cNvSpPr txBox="1"/>
          <p:nvPr/>
        </p:nvSpPr>
        <p:spPr>
          <a:xfrm>
            <a:off x="154688" y="1088839"/>
            <a:ext cx="4680553" cy="2585323"/>
          </a:xfrm>
          <a:prstGeom prst="rect">
            <a:avLst/>
          </a:prstGeom>
          <a:noFill/>
        </p:spPr>
        <p:txBody>
          <a:bodyPr wrap="square" rtlCol="0">
            <a:spAutoFit/>
          </a:bodyPr>
          <a:lstStyle/>
          <a:p>
            <a:pPr marL="342900" indent="-342900">
              <a:lnSpc>
                <a:spcPct val="150000"/>
              </a:lnSpc>
              <a:buFont typeface="+mj-lt"/>
              <a:buAutoNum type="arabicPeriod"/>
            </a:pPr>
            <a:r>
              <a:rPr lang="en-GB" dirty="0">
                <a:solidFill>
                  <a:schemeClr val="bg1"/>
                </a:solidFill>
                <a:latin typeface="Poppins" panose="00000500000000000000" pitchFamily="2" charset="0"/>
                <a:cs typeface="Poppins" panose="00000500000000000000" pitchFamily="2" charset="0"/>
              </a:rPr>
              <a:t>What is the role type? Usually for an external charity it will be Community Volunteer or Fundraiser.</a:t>
            </a:r>
          </a:p>
          <a:p>
            <a:pPr marL="342900" indent="-342900">
              <a:lnSpc>
                <a:spcPct val="150000"/>
              </a:lnSpc>
              <a:buFont typeface="+mj-lt"/>
              <a:buAutoNum type="arabicPeriod"/>
            </a:pPr>
            <a:r>
              <a:rPr lang="en-GB" dirty="0">
                <a:solidFill>
                  <a:schemeClr val="bg1"/>
                </a:solidFill>
                <a:latin typeface="Poppins" panose="00000500000000000000" pitchFamily="2" charset="0"/>
                <a:cs typeface="Poppins" panose="00000500000000000000" pitchFamily="2" charset="0"/>
              </a:rPr>
              <a:t>Who will the volunteers predominantly be working with or supporting?  </a:t>
            </a:r>
          </a:p>
        </p:txBody>
      </p:sp>
      <p:sp>
        <p:nvSpPr>
          <p:cNvPr id="15" name="Oval 14"/>
          <p:cNvSpPr/>
          <p:nvPr/>
        </p:nvSpPr>
        <p:spPr>
          <a:xfrm>
            <a:off x="5107440" y="2943753"/>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2</a:t>
            </a:r>
          </a:p>
        </p:txBody>
      </p:sp>
      <p:sp>
        <p:nvSpPr>
          <p:cNvPr id="16" name="Oval 15"/>
          <p:cNvSpPr/>
          <p:nvPr/>
        </p:nvSpPr>
        <p:spPr>
          <a:xfrm>
            <a:off x="5107440" y="1816427"/>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1</a:t>
            </a:r>
          </a:p>
        </p:txBody>
      </p:sp>
    </p:spTree>
    <p:extLst>
      <p:ext uri="{BB962C8B-B14F-4D97-AF65-F5344CB8AC3E}">
        <p14:creationId xmlns:p14="http://schemas.microsoft.com/office/powerpoint/2010/main" val="296800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23496"/>
            <a:ext cx="3832180" cy="3684678"/>
          </a:xfrm>
        </p:spPr>
        <p:txBody>
          <a:bodyPr>
            <a:normAutofit/>
          </a:bodyPr>
          <a:lstStyle/>
          <a:p>
            <a:pPr marL="0" indent="0" algn="ctr">
              <a:buNone/>
            </a:pPr>
            <a:r>
              <a:rPr lang="en-GB" sz="4300" dirty="0">
                <a:latin typeface="Poppins" panose="00000500000000000000" pitchFamily="2" charset="0"/>
                <a:cs typeface="Poppins" panose="00000500000000000000" pitchFamily="2" charset="0"/>
              </a:rPr>
              <a:t>Quick Links</a:t>
            </a:r>
          </a:p>
          <a:p>
            <a:pPr marL="0" indent="0" algn="ctr">
              <a:buNone/>
            </a:pPr>
            <a:br>
              <a:rPr lang="en-GB" sz="2000" dirty="0">
                <a:latin typeface="Poppins" panose="00000500000000000000" pitchFamily="2" charset="0"/>
                <a:cs typeface="Poppins" panose="00000500000000000000" pitchFamily="2" charset="0"/>
              </a:rPr>
            </a:br>
            <a:r>
              <a:rPr lang="en-GB" sz="2000" dirty="0">
                <a:latin typeface="Poppins" panose="00000500000000000000" pitchFamily="2" charset="0"/>
                <a:cs typeface="Poppins" panose="00000500000000000000" pitchFamily="2" charset="0"/>
              </a:rPr>
              <a:t>If you are a new user please follow the guide through. If you are already registered and just need to jog your memory, use the quick links to jump to where you need to be.</a:t>
            </a:r>
          </a:p>
        </p:txBody>
      </p:sp>
      <p:grpSp>
        <p:nvGrpSpPr>
          <p:cNvPr id="6" name="Group 5"/>
          <p:cNvGrpSpPr/>
          <p:nvPr/>
        </p:nvGrpSpPr>
        <p:grpSpPr>
          <a:xfrm>
            <a:off x="139149" y="4285090"/>
            <a:ext cx="1424608" cy="569843"/>
            <a:chOff x="139149" y="4285090"/>
            <a:chExt cx="1424608" cy="569843"/>
          </a:xfrm>
        </p:grpSpPr>
        <p:sp>
          <p:nvSpPr>
            <p:cNvPr id="4" name="Rectangle 3"/>
            <p:cNvSpPr/>
            <p:nvPr/>
          </p:nvSpPr>
          <p:spPr>
            <a:xfrm>
              <a:off x="139149" y="4285090"/>
              <a:ext cx="1424608" cy="569843"/>
            </a:xfrm>
            <a:prstGeom prst="rect">
              <a:avLst/>
            </a:prstGeom>
            <a:solidFill>
              <a:srgbClr val="EDEDED"/>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latin typeface="Poppins" panose="00000500000000000000" pitchFamily="2" charset="0"/>
                <a:cs typeface="Poppins" panose="000005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442540"/>
              <a:ext cx="1045540" cy="396822"/>
            </a:xfrm>
            <a:prstGeom prst="rect">
              <a:avLst/>
            </a:prstGeom>
          </p:spPr>
        </p:pic>
      </p:grpSp>
      <p:pic>
        <p:nvPicPr>
          <p:cNvPr id="7" name="Picture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4180" y="1667883"/>
            <a:ext cx="1800000" cy="895238"/>
          </a:xfrm>
          <a:prstGeom prst="rect">
            <a:avLst/>
          </a:prstGeom>
        </p:spPr>
      </p:pic>
      <p:pic>
        <p:nvPicPr>
          <p:cNvPr id="8"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3211" y="1667883"/>
            <a:ext cx="1800000" cy="895238"/>
          </a:xfrm>
          <a:prstGeom prst="rect">
            <a:avLst/>
          </a:prstGeom>
        </p:spPr>
      </p:pic>
      <p:pic>
        <p:nvPicPr>
          <p:cNvPr id="32" name="Picture 3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3211" y="3922695"/>
            <a:ext cx="1800000" cy="895238"/>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2463" y="2795289"/>
            <a:ext cx="1800000" cy="895238"/>
          </a:xfrm>
          <a:prstGeom prst="rect">
            <a:avLst/>
          </a:prstGeom>
        </p:spPr>
      </p:pic>
      <p:pic>
        <p:nvPicPr>
          <p:cNvPr id="34" name="Picture 33">
            <a:hlinkClick r:id="rId5"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93211" y="546760"/>
            <a:ext cx="1800000" cy="895238"/>
          </a:xfrm>
          <a:prstGeom prst="rect">
            <a:avLst/>
          </a:prstGeom>
        </p:spPr>
      </p:pic>
      <p:pic>
        <p:nvPicPr>
          <p:cNvPr id="35" name="Picture 34">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93211" y="2795289"/>
            <a:ext cx="1800000" cy="895238"/>
          </a:xfrm>
          <a:prstGeom prst="rect">
            <a:avLst/>
          </a:prstGeom>
        </p:spPr>
      </p:pic>
      <p:pic>
        <p:nvPicPr>
          <p:cNvPr id="36" name="Picture 35">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92463" y="3922695"/>
            <a:ext cx="1800000" cy="895238"/>
          </a:xfrm>
          <a:prstGeom prst="rect">
            <a:avLst/>
          </a:prstGeom>
        </p:spPr>
      </p:pic>
      <p:pic>
        <p:nvPicPr>
          <p:cNvPr id="37" name="Picture 36">
            <a:hlinkClick r:id="rId16"/>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04180" y="546760"/>
            <a:ext cx="1800000" cy="895238"/>
          </a:xfrm>
          <a:prstGeom prst="rect">
            <a:avLst/>
          </a:prstGeom>
        </p:spPr>
      </p:pic>
    </p:spTree>
    <p:extLst>
      <p:ext uri="{BB962C8B-B14F-4D97-AF65-F5344CB8AC3E}">
        <p14:creationId xmlns:p14="http://schemas.microsoft.com/office/powerpoint/2010/main" val="418835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48461"/>
            <a:ext cx="8885583" cy="708471"/>
          </a:xfrm>
        </p:spPr>
        <p:txBody>
          <a:bodyPr>
            <a:noAutofit/>
          </a:bodyPr>
          <a:lstStyle/>
          <a:p>
            <a:pPr algn="l"/>
            <a:r>
              <a:rPr lang="en-GB" sz="2800" u="sng" dirty="0">
                <a:latin typeface="Poppins" panose="00000500000000000000" pitchFamily="2" charset="0"/>
                <a:cs typeface="Poppins" panose="00000500000000000000" pitchFamily="2" charset="0"/>
              </a:rPr>
              <a:t>Employability skills</a:t>
            </a:r>
          </a:p>
        </p:txBody>
      </p:sp>
      <p:sp>
        <p:nvSpPr>
          <p:cNvPr id="5" name="Text Placeholder 3"/>
          <p:cNvSpPr txBox="1">
            <a:spLocks/>
          </p:cNvSpPr>
          <p:nvPr/>
        </p:nvSpPr>
        <p:spPr>
          <a:xfrm>
            <a:off x="154690" y="825966"/>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latin typeface="Poppins" panose="00000500000000000000" pitchFamily="2" charset="0"/>
              <a:cs typeface="Poppins" panose="00000500000000000000" pitchFamily="2" charset="0"/>
            </a:endParaRPr>
          </a:p>
        </p:txBody>
      </p:sp>
      <p:sp>
        <p:nvSpPr>
          <p:cNvPr id="4" name="TextBox 3"/>
          <p:cNvSpPr txBox="1"/>
          <p:nvPr/>
        </p:nvSpPr>
        <p:spPr>
          <a:xfrm>
            <a:off x="154689" y="583095"/>
            <a:ext cx="8757397" cy="468590"/>
          </a:xfrm>
          <a:prstGeom prst="rect">
            <a:avLst/>
          </a:prstGeom>
          <a:noFill/>
        </p:spPr>
        <p:txBody>
          <a:bodyPr wrap="square" rtlCol="0">
            <a:spAutoFit/>
          </a:bodyPr>
          <a:lstStyle/>
          <a:p>
            <a:pPr>
              <a:lnSpc>
                <a:spcPct val="150000"/>
              </a:lnSpc>
            </a:pPr>
            <a:r>
              <a:rPr lang="en-GB" dirty="0">
                <a:solidFill>
                  <a:schemeClr val="bg1"/>
                </a:solidFill>
                <a:latin typeface="Poppins" panose="00000500000000000000" pitchFamily="2" charset="0"/>
                <a:cs typeface="Poppins" panose="00000500000000000000" pitchFamily="2" charset="0"/>
              </a:rPr>
              <a:t>Final step! </a:t>
            </a:r>
          </a:p>
        </p:txBody>
      </p:sp>
      <p:sp>
        <p:nvSpPr>
          <p:cNvPr id="9" name="TextBox 8"/>
          <p:cNvSpPr txBox="1"/>
          <p:nvPr/>
        </p:nvSpPr>
        <p:spPr>
          <a:xfrm>
            <a:off x="154688" y="1088839"/>
            <a:ext cx="4680553" cy="3208571"/>
          </a:xfrm>
          <a:prstGeom prst="rect">
            <a:avLst/>
          </a:prstGeom>
          <a:noFill/>
        </p:spPr>
        <p:txBody>
          <a:bodyPr wrap="square" rtlCol="0">
            <a:spAutoFit/>
          </a:bodyPr>
          <a:lstStyle/>
          <a:p>
            <a:endParaRPr lang="en-GB" sz="1050" dirty="0">
              <a:solidFill>
                <a:schemeClr val="bg1"/>
              </a:solidFill>
              <a:latin typeface="Poppins" panose="00000500000000000000" pitchFamily="2" charset="0"/>
              <a:cs typeface="Poppins" panose="00000500000000000000" pitchFamily="2" charset="0"/>
            </a:endParaRPr>
          </a:p>
          <a:p>
            <a:r>
              <a:rPr lang="en-GB" sz="1600" dirty="0">
                <a:solidFill>
                  <a:schemeClr val="bg1"/>
                </a:solidFill>
                <a:latin typeface="Poppins" panose="00000500000000000000" pitchFamily="2" charset="0"/>
                <a:cs typeface="Poppins" panose="00000500000000000000" pitchFamily="2" charset="0"/>
              </a:rPr>
              <a:t>This page is about the skills the volunteer will develop.</a:t>
            </a:r>
          </a:p>
          <a:p>
            <a:endParaRPr lang="en-GB" sz="1600" dirty="0">
              <a:solidFill>
                <a:schemeClr val="bg1"/>
              </a:solidFill>
              <a:latin typeface="Poppins" panose="00000500000000000000" pitchFamily="2" charset="0"/>
              <a:cs typeface="Poppins" panose="00000500000000000000" pitchFamily="2" charset="0"/>
            </a:endParaRPr>
          </a:p>
          <a:p>
            <a:r>
              <a:rPr lang="en-GB" sz="1600" dirty="0">
                <a:solidFill>
                  <a:schemeClr val="bg1"/>
                </a:solidFill>
                <a:latin typeface="Poppins" panose="00000500000000000000" pitchFamily="2" charset="0"/>
                <a:cs typeface="Poppins" panose="00000500000000000000" pitchFamily="2" charset="0"/>
              </a:rPr>
              <a:t>Once you have finished the page click the Save Changes tab and this will submit the form to us for approval. </a:t>
            </a:r>
          </a:p>
          <a:p>
            <a:endParaRPr lang="en-GB" sz="1600" dirty="0">
              <a:solidFill>
                <a:schemeClr val="bg1"/>
              </a:solidFill>
              <a:latin typeface="Poppins" panose="00000500000000000000" pitchFamily="2" charset="0"/>
              <a:cs typeface="Poppins" panose="00000500000000000000" pitchFamily="2" charset="0"/>
            </a:endParaRPr>
          </a:p>
          <a:p>
            <a:r>
              <a:rPr lang="en-GB" sz="1600" dirty="0">
                <a:solidFill>
                  <a:schemeClr val="bg1"/>
                </a:solidFill>
                <a:latin typeface="Poppins" panose="00000500000000000000" pitchFamily="2" charset="0"/>
                <a:cs typeface="Poppins" panose="00000500000000000000" pitchFamily="2" charset="0"/>
              </a:rPr>
              <a:t>Once approved volunteers will be able to sign up.</a:t>
            </a:r>
          </a:p>
          <a:p>
            <a:endParaRPr lang="en-GB" sz="1600" dirty="0">
              <a:solidFill>
                <a:schemeClr val="bg1"/>
              </a:solidFill>
              <a:latin typeface="Poppins" panose="00000500000000000000" pitchFamily="2" charset="0"/>
              <a:cs typeface="Poppins" panose="00000500000000000000" pitchFamily="2" charset="0"/>
            </a:endParaRPr>
          </a:p>
          <a:p>
            <a:r>
              <a:rPr lang="en-GB" sz="1600" dirty="0">
                <a:solidFill>
                  <a:schemeClr val="bg1"/>
                </a:solidFill>
                <a:latin typeface="Poppins" panose="00000500000000000000" pitchFamily="2" charset="0"/>
                <a:cs typeface="Poppins" panose="00000500000000000000" pitchFamily="2" charset="0"/>
              </a:rPr>
              <a:t>Check regularly for interest and keep in touch with them.</a:t>
            </a:r>
            <a:endParaRPr lang="en-GB" dirty="0">
              <a:solidFill>
                <a:schemeClr val="bg1"/>
              </a:solidFill>
              <a:latin typeface="Poppins" panose="00000500000000000000" pitchFamily="2" charset="0"/>
              <a:cs typeface="Poppins" panose="00000500000000000000" pitchFamily="2" charset="0"/>
            </a:endParaRPr>
          </a:p>
        </p:txBody>
      </p:sp>
      <p:pic>
        <p:nvPicPr>
          <p:cNvPr id="8" name="Picture 7"/>
          <p:cNvPicPr>
            <a:picLocks noChangeAspect="1"/>
          </p:cNvPicPr>
          <p:nvPr/>
        </p:nvPicPr>
        <p:blipFill rotWithShape="1">
          <a:blip r:embed="rId2"/>
          <a:srcRect l="4420" t="29332" r="28490" b="21544"/>
          <a:stretch/>
        </p:blipFill>
        <p:spPr>
          <a:xfrm>
            <a:off x="5473700" y="583095"/>
            <a:ext cx="3203436" cy="4083098"/>
          </a:xfrm>
          <a:prstGeom prst="rect">
            <a:avLst/>
          </a:prstGeom>
        </p:spPr>
      </p:pic>
    </p:spTree>
    <p:extLst>
      <p:ext uri="{BB962C8B-B14F-4D97-AF65-F5344CB8AC3E}">
        <p14:creationId xmlns:p14="http://schemas.microsoft.com/office/powerpoint/2010/main" val="3295390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19" y="201186"/>
            <a:ext cx="8229600" cy="708471"/>
          </a:xfrm>
        </p:spPr>
        <p:txBody>
          <a:bodyPr>
            <a:normAutofit fontScale="90000"/>
          </a:bodyPr>
          <a:lstStyle/>
          <a:p>
            <a:r>
              <a:rPr lang="en-GB" dirty="0">
                <a:latin typeface="Poppins" panose="00000500000000000000" pitchFamily="2" charset="0"/>
                <a:cs typeface="Poppins" panose="00000500000000000000" pitchFamily="2" charset="0"/>
              </a:rPr>
              <a:t>Top Tips </a:t>
            </a:r>
          </a:p>
        </p:txBody>
      </p:sp>
      <p:sp>
        <p:nvSpPr>
          <p:cNvPr id="3" name="Text Placeholder 2"/>
          <p:cNvSpPr>
            <a:spLocks noGrp="1"/>
          </p:cNvSpPr>
          <p:nvPr>
            <p:ph type="body" sz="quarter" idx="10"/>
          </p:nvPr>
        </p:nvSpPr>
        <p:spPr>
          <a:xfrm>
            <a:off x="235790" y="971550"/>
            <a:ext cx="8666909" cy="3638550"/>
          </a:xfrm>
        </p:spPr>
        <p:txBody>
          <a:bodyPr>
            <a:noAutofit/>
          </a:bodyPr>
          <a:lstStyle/>
          <a:p>
            <a:r>
              <a:rPr lang="en-GB" sz="1800" dirty="0">
                <a:latin typeface="Poppins" panose="00000500000000000000" pitchFamily="2" charset="0"/>
                <a:cs typeface="Poppins" panose="00000500000000000000" pitchFamily="2" charset="0"/>
              </a:rPr>
              <a:t>Be clear about what the role involves and don’t over sell it </a:t>
            </a:r>
          </a:p>
          <a:p>
            <a:r>
              <a:rPr lang="en-GB" sz="1800" dirty="0">
                <a:latin typeface="Poppins" panose="00000500000000000000" pitchFamily="2" charset="0"/>
                <a:cs typeface="Poppins" panose="00000500000000000000" pitchFamily="2" charset="0"/>
              </a:rPr>
              <a:t>Don’t put up open ended adverts. Using a deadline will speed up applications: without one people may put off applying.</a:t>
            </a:r>
          </a:p>
          <a:p>
            <a:r>
              <a:rPr lang="en-GB" sz="1800" dirty="0">
                <a:latin typeface="Poppins" panose="00000500000000000000" pitchFamily="2" charset="0"/>
                <a:cs typeface="Poppins" panose="00000500000000000000" pitchFamily="2" charset="0"/>
              </a:rPr>
              <a:t>Use a logo as it will attract students’ attention to your advert.</a:t>
            </a:r>
          </a:p>
          <a:p>
            <a:r>
              <a:rPr lang="en-GB" sz="1800" dirty="0">
                <a:latin typeface="Poppins" panose="00000500000000000000" pitchFamily="2" charset="0"/>
                <a:cs typeface="Poppins" panose="00000500000000000000" pitchFamily="2" charset="0"/>
              </a:rPr>
              <a:t>Stay in touch with the volunteers and send them a personalised email when they express interest.</a:t>
            </a:r>
          </a:p>
          <a:p>
            <a:r>
              <a:rPr lang="en-GB" sz="1800" dirty="0">
                <a:latin typeface="Poppins" panose="00000500000000000000" pitchFamily="2" charset="0"/>
                <a:cs typeface="Poppins" panose="00000500000000000000" pitchFamily="2" charset="0"/>
              </a:rPr>
              <a:t>Remember that volunteers have deadlines and exams: be mindful that they may not be able to volunteer as much at certain times.</a:t>
            </a:r>
          </a:p>
          <a:p>
            <a:r>
              <a:rPr lang="en-GB" sz="1800" dirty="0">
                <a:latin typeface="Poppins" panose="00000500000000000000" pitchFamily="2" charset="0"/>
                <a:cs typeface="Poppins" panose="00000500000000000000" pitchFamily="2" charset="0"/>
              </a:rPr>
              <a:t>If you are stuck ask us for help.</a:t>
            </a:r>
          </a:p>
          <a:p>
            <a:r>
              <a:rPr lang="en-GB" sz="1800" dirty="0">
                <a:latin typeface="Poppins" panose="00000500000000000000" pitchFamily="2" charset="0"/>
                <a:cs typeface="Poppins" panose="00000500000000000000" pitchFamily="2" charset="0"/>
              </a:rPr>
              <a:t>If you are struggling to recruit also get in touch as we can see what we can do to drum up interest.</a:t>
            </a:r>
          </a:p>
        </p:txBody>
      </p:sp>
    </p:spTree>
    <p:extLst>
      <p:ext uri="{BB962C8B-B14F-4D97-AF65-F5344CB8AC3E}">
        <p14:creationId xmlns:p14="http://schemas.microsoft.com/office/powerpoint/2010/main" val="329849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1186"/>
            <a:ext cx="8750299" cy="708471"/>
          </a:xfrm>
        </p:spPr>
        <p:txBody>
          <a:bodyPr>
            <a:noAutofit/>
          </a:bodyPr>
          <a:lstStyle/>
          <a:p>
            <a:r>
              <a:rPr lang="en-GB" sz="2800" dirty="0">
                <a:latin typeface="Poppins" panose="00000500000000000000" pitchFamily="2" charset="0"/>
                <a:cs typeface="Poppins" panose="00000500000000000000" pitchFamily="2" charset="0"/>
              </a:rPr>
              <a:t>Re-registering after and SU Update – Annually </a:t>
            </a:r>
          </a:p>
        </p:txBody>
      </p:sp>
      <p:sp>
        <p:nvSpPr>
          <p:cNvPr id="3" name="Text Placeholder 2"/>
          <p:cNvSpPr>
            <a:spLocks noGrp="1"/>
          </p:cNvSpPr>
          <p:nvPr>
            <p:ph type="body" sz="quarter" idx="10"/>
          </p:nvPr>
        </p:nvSpPr>
        <p:spPr>
          <a:xfrm>
            <a:off x="235790" y="971550"/>
            <a:ext cx="8666909" cy="3638550"/>
          </a:xfrm>
        </p:spPr>
        <p:txBody>
          <a:bodyPr>
            <a:normAutofit/>
          </a:bodyPr>
          <a:lstStyle/>
          <a:p>
            <a:r>
              <a:rPr lang="en-GB" sz="2400" dirty="0">
                <a:latin typeface="Poppins" panose="00000500000000000000" pitchFamily="2" charset="0"/>
                <a:cs typeface="Poppins" panose="00000500000000000000" pitchFamily="2" charset="0"/>
              </a:rPr>
              <a:t>Log in to your profile:</a:t>
            </a:r>
          </a:p>
          <a:p>
            <a:r>
              <a:rPr lang="en-GB" sz="2400" dirty="0">
                <a:hlinkClick r:id="rId2"/>
              </a:rPr>
              <a:t>thesubath.com/volunteer/providers/login/</a:t>
            </a:r>
            <a:endParaRPr lang="en-GB" sz="2400" dirty="0"/>
          </a:p>
          <a:p>
            <a:r>
              <a:rPr lang="en-GB" sz="2400" dirty="0">
                <a:latin typeface="Poppins" panose="00000500000000000000" pitchFamily="2" charset="0"/>
                <a:cs typeface="Poppins" panose="00000500000000000000" pitchFamily="2" charset="0"/>
              </a:rPr>
              <a:t>Check all your details are correct and up to date</a:t>
            </a:r>
          </a:p>
          <a:p>
            <a:r>
              <a:rPr lang="en-GB" sz="2400" dirty="0">
                <a:latin typeface="Poppins" panose="00000500000000000000" pitchFamily="2" charset="0"/>
                <a:cs typeface="Poppins" panose="00000500000000000000" pitchFamily="2" charset="0"/>
              </a:rPr>
              <a:t>Check all your users are still with your organisation</a:t>
            </a:r>
          </a:p>
          <a:p>
            <a:r>
              <a:rPr lang="en-GB" sz="2400" dirty="0">
                <a:latin typeface="Poppins" panose="00000500000000000000" pitchFamily="2" charset="0"/>
                <a:cs typeface="Poppins" panose="00000500000000000000" pitchFamily="2" charset="0"/>
              </a:rPr>
              <a:t>Check your policies are up to date </a:t>
            </a:r>
          </a:p>
          <a:p>
            <a:r>
              <a:rPr lang="en-GB" sz="2400" dirty="0">
                <a:latin typeface="Poppins" panose="00000500000000000000" pitchFamily="2" charset="0"/>
                <a:cs typeface="Poppins" panose="00000500000000000000" pitchFamily="2" charset="0"/>
              </a:rPr>
              <a:t>At the bottom of the polices tab click Save changes and it will resubmit for re-approval.</a:t>
            </a:r>
          </a:p>
          <a:p>
            <a:endParaRPr lang="en-GB" sz="24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984582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2100" y="317500"/>
            <a:ext cx="3911600" cy="861774"/>
          </a:xfrm>
          <a:prstGeom prst="rect">
            <a:avLst/>
          </a:prstGeom>
          <a:noFill/>
        </p:spPr>
        <p:txBody>
          <a:bodyPr wrap="square" rtlCol="0">
            <a:spAutoFit/>
          </a:bodyPr>
          <a:lstStyle/>
          <a:p>
            <a:r>
              <a:rPr lang="en-US" sz="3200" b="1">
                <a:solidFill>
                  <a:schemeClr val="bg1"/>
                </a:solidFill>
              </a:rPr>
              <a:t>Say hello </a:t>
            </a:r>
            <a:endParaRPr lang="en-US" sz="3200" b="1" dirty="0">
              <a:solidFill>
                <a:schemeClr val="bg1"/>
              </a:solidFill>
            </a:endParaRPr>
          </a:p>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51" y="3368885"/>
            <a:ext cx="179537" cy="18058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316" y="3357979"/>
            <a:ext cx="187888" cy="18893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1585" y="3357797"/>
            <a:ext cx="219203" cy="188932"/>
          </a:xfrm>
          <a:prstGeom prst="rect">
            <a:avLst/>
          </a:prstGeom>
        </p:spPr>
      </p:pic>
      <p:sp>
        <p:nvSpPr>
          <p:cNvPr id="13" name="Rectangle 12"/>
          <p:cNvSpPr/>
          <p:nvPr/>
        </p:nvSpPr>
        <p:spPr>
          <a:xfrm>
            <a:off x="254000" y="1303635"/>
            <a:ext cx="4864100" cy="1077218"/>
          </a:xfrm>
          <a:prstGeom prst="rect">
            <a:avLst/>
          </a:prstGeom>
        </p:spPr>
        <p:txBody>
          <a:bodyPr wrap="square">
            <a:spAutoFit/>
          </a:bodyPr>
          <a:lstStyle/>
          <a:p>
            <a:r>
              <a:rPr lang="en-US" sz="3200" b="1" dirty="0">
                <a:solidFill>
                  <a:srgbClr val="FFFFFF"/>
                </a:solidFill>
                <a:hlinkClick r:id="rId5"/>
              </a:rPr>
              <a:t>volunteers@bath.ac.uk</a:t>
            </a:r>
            <a:endParaRPr lang="en-US" sz="3200" b="1" dirty="0">
              <a:solidFill>
                <a:srgbClr val="FFFFFF"/>
              </a:solidFill>
            </a:endParaRPr>
          </a:p>
          <a:p>
            <a:r>
              <a:rPr lang="en-US" sz="3200" b="1" dirty="0">
                <a:solidFill>
                  <a:srgbClr val="FFFFFF"/>
                </a:solidFill>
              </a:rPr>
              <a:t>thesubath.com</a:t>
            </a:r>
          </a:p>
        </p:txBody>
      </p:sp>
      <p:sp>
        <p:nvSpPr>
          <p:cNvPr id="14" name="TextBox 13"/>
          <p:cNvSpPr txBox="1"/>
          <p:nvPr/>
        </p:nvSpPr>
        <p:spPr>
          <a:xfrm>
            <a:off x="544384" y="3320675"/>
            <a:ext cx="1121130" cy="276999"/>
          </a:xfrm>
          <a:prstGeom prst="rect">
            <a:avLst/>
          </a:prstGeom>
          <a:noFill/>
        </p:spPr>
        <p:txBody>
          <a:bodyPr wrap="square" rtlCol="0">
            <a:spAutoFit/>
          </a:bodyPr>
          <a:lstStyle/>
          <a:p>
            <a:r>
              <a:rPr lang="en-US" sz="1200" dirty="0">
                <a:solidFill>
                  <a:srgbClr val="FFFFFF"/>
                </a:solidFill>
              </a:rPr>
              <a:t>@</a:t>
            </a:r>
            <a:r>
              <a:rPr lang="en-US" sz="1200" dirty="0" err="1">
                <a:solidFill>
                  <a:srgbClr val="FFFFFF"/>
                </a:solidFill>
              </a:rPr>
              <a:t>thesubath</a:t>
            </a:r>
            <a:endParaRPr lang="en-US" sz="1200" dirty="0">
              <a:solidFill>
                <a:srgbClr val="FFFFFF"/>
              </a:solidFill>
            </a:endParaRPr>
          </a:p>
        </p:txBody>
      </p:sp>
      <p:sp>
        <p:nvSpPr>
          <p:cNvPr id="15" name="TextBox 14"/>
          <p:cNvSpPr txBox="1"/>
          <p:nvPr/>
        </p:nvSpPr>
        <p:spPr>
          <a:xfrm>
            <a:off x="2247900" y="3310633"/>
            <a:ext cx="1081440" cy="276999"/>
          </a:xfrm>
          <a:prstGeom prst="rect">
            <a:avLst/>
          </a:prstGeom>
          <a:noFill/>
        </p:spPr>
        <p:txBody>
          <a:bodyPr wrap="square" rtlCol="0">
            <a:spAutoFit/>
          </a:bodyPr>
          <a:lstStyle/>
          <a:p>
            <a:r>
              <a:rPr lang="en-US" sz="1200" dirty="0">
                <a:solidFill>
                  <a:srgbClr val="FFFFFF"/>
                </a:solidFill>
              </a:rPr>
              <a:t>@</a:t>
            </a:r>
            <a:r>
              <a:rPr lang="en-US" sz="1200" dirty="0" err="1">
                <a:solidFill>
                  <a:srgbClr val="FFFFFF"/>
                </a:solidFill>
              </a:rPr>
              <a:t>thesubath</a:t>
            </a:r>
            <a:endParaRPr lang="en-US" sz="1200" dirty="0">
              <a:solidFill>
                <a:srgbClr val="FFFFFF"/>
              </a:solidFill>
            </a:endParaRPr>
          </a:p>
        </p:txBody>
      </p:sp>
      <p:sp>
        <p:nvSpPr>
          <p:cNvPr id="16" name="TextBox 15"/>
          <p:cNvSpPr txBox="1"/>
          <p:nvPr/>
        </p:nvSpPr>
        <p:spPr>
          <a:xfrm>
            <a:off x="3893030" y="3312666"/>
            <a:ext cx="1225070" cy="276999"/>
          </a:xfrm>
          <a:prstGeom prst="rect">
            <a:avLst/>
          </a:prstGeom>
          <a:noFill/>
        </p:spPr>
        <p:txBody>
          <a:bodyPr wrap="square" rtlCol="0">
            <a:spAutoFit/>
          </a:bodyPr>
          <a:lstStyle/>
          <a:p>
            <a:r>
              <a:rPr lang="en-US" sz="1200" dirty="0">
                <a:solidFill>
                  <a:srgbClr val="FFFFFF"/>
                </a:solidFill>
              </a:rPr>
              <a:t>@</a:t>
            </a:r>
            <a:r>
              <a:rPr lang="en-US" sz="1200">
                <a:solidFill>
                  <a:srgbClr val="FFFFFF"/>
                </a:solidFill>
              </a:rPr>
              <a:t>thesubath</a:t>
            </a:r>
            <a:endParaRPr lang="en-US" sz="1200" dirty="0">
              <a:solidFill>
                <a:srgbClr val="FFFFFF"/>
              </a:solidFill>
            </a:endParaRPr>
          </a:p>
        </p:txBody>
      </p:sp>
    </p:spTree>
    <p:extLst>
      <p:ext uri="{BB962C8B-B14F-4D97-AF65-F5344CB8AC3E}">
        <p14:creationId xmlns:p14="http://schemas.microsoft.com/office/powerpoint/2010/main" val="215832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123881"/>
            <a:ext cx="6495199" cy="708471"/>
          </a:xfrm>
        </p:spPr>
        <p:txBody>
          <a:bodyPr>
            <a:noAutofit/>
          </a:bodyPr>
          <a:lstStyle/>
          <a:p>
            <a:pPr algn="l"/>
            <a:r>
              <a:rPr lang="en-GB" sz="2400" u="sng" dirty="0">
                <a:latin typeface="Poppins" panose="00000500000000000000" pitchFamily="2" charset="0"/>
                <a:cs typeface="Poppins" panose="00000500000000000000" pitchFamily="2" charset="0"/>
              </a:rPr>
              <a:t>What is the Volunteering Module? </a:t>
            </a:r>
          </a:p>
        </p:txBody>
      </p:sp>
      <p:sp>
        <p:nvSpPr>
          <p:cNvPr id="5" name="Text Placeholder 3"/>
          <p:cNvSpPr txBox="1">
            <a:spLocks/>
          </p:cNvSpPr>
          <p:nvPr/>
        </p:nvSpPr>
        <p:spPr>
          <a:xfrm>
            <a:off x="230480" y="959185"/>
            <a:ext cx="5506440" cy="337986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latin typeface="Poppins"/>
                <a:cs typeface="Poppins" panose="00000500000000000000" pitchFamily="2" charset="0"/>
              </a:rPr>
              <a:t>The Volunteer Module is the hub for students to find volunteering opportunities among local and national charities as well as from SU Activity Groups including V Team, Student Volunteering and RAG (Raise &amp; Give). As a charity or non-profit you can have a free account to advertise your opportunities. </a:t>
            </a:r>
          </a:p>
          <a:p>
            <a:pPr marL="0" indent="0">
              <a:buFont typeface="Arial"/>
              <a:buNone/>
            </a:pPr>
            <a:br>
              <a:rPr lang="en-GB" sz="2000" dirty="0">
                <a:latin typeface="Poppins"/>
                <a:cs typeface="Poppins" panose="00000500000000000000" pitchFamily="2" charset="0"/>
              </a:rPr>
            </a:br>
            <a:r>
              <a:rPr lang="en-GB" sz="2000" dirty="0">
                <a:latin typeface="Poppins"/>
                <a:cs typeface="Poppins" panose="00000500000000000000" pitchFamily="2" charset="0"/>
              </a:rPr>
              <a:t>This is what the students see. </a:t>
            </a:r>
            <a:endParaRPr lang="en-GB" sz="2000" dirty="0">
              <a:latin typeface="Poppins" panose="00000500000000000000" pitchFamily="2" charset="0"/>
              <a:cs typeface="Poppins" panose="00000500000000000000" pitchFamily="2" charset="0"/>
            </a:endParaRPr>
          </a:p>
        </p:txBody>
      </p:sp>
      <p:pic>
        <p:nvPicPr>
          <p:cNvPr id="7" name="Picture 6"/>
          <p:cNvPicPr>
            <a:picLocks noChangeAspect="1"/>
          </p:cNvPicPr>
          <p:nvPr/>
        </p:nvPicPr>
        <p:blipFill>
          <a:blip r:embed="rId2"/>
          <a:stretch>
            <a:fillRect/>
          </a:stretch>
        </p:blipFill>
        <p:spPr>
          <a:xfrm>
            <a:off x="6085256" y="-83634"/>
            <a:ext cx="3093928" cy="5147581"/>
          </a:xfrm>
          <a:prstGeom prst="rect">
            <a:avLst/>
          </a:prstGeom>
        </p:spPr>
      </p:pic>
      <p:sp>
        <p:nvSpPr>
          <p:cNvPr id="8" name="Rectangle 7"/>
          <p:cNvSpPr/>
          <p:nvPr/>
        </p:nvSpPr>
        <p:spPr>
          <a:xfrm>
            <a:off x="230480" y="4559707"/>
            <a:ext cx="5580799" cy="369332"/>
          </a:xfrm>
          <a:prstGeom prst="rect">
            <a:avLst/>
          </a:prstGeom>
        </p:spPr>
        <p:txBody>
          <a:bodyPr wrap="square">
            <a:spAutoFit/>
          </a:bodyPr>
          <a:lstStyle/>
          <a:p>
            <a:r>
              <a:rPr lang="en-GB" dirty="0">
                <a:solidFill>
                  <a:schemeClr val="bg1"/>
                </a:solidFill>
                <a:latin typeface="Poppins" panose="00000500000000000000" pitchFamily="2" charset="0"/>
                <a:cs typeface="Poppins" panose="00000500000000000000" pitchFamily="2" charset="0"/>
                <a:hlinkClick r:id="rId3"/>
              </a:rPr>
              <a:t>www.thesubath.com/volunteer/browse/</a:t>
            </a:r>
            <a:endParaRPr lang="en-GB" dirty="0">
              <a:solidFill>
                <a:schemeClr val="bg1"/>
              </a:solidFill>
              <a:latin typeface="Poppins" panose="00000500000000000000" pitchFamily="2" charset="0"/>
              <a:cs typeface="Poppins" panose="00000500000000000000" pitchFamily="2" charset="0"/>
            </a:endParaRPr>
          </a:p>
        </p:txBody>
      </p:sp>
      <p:cxnSp>
        <p:nvCxnSpPr>
          <p:cNvPr id="3" name="Straight Arrow Connector 2">
            <a:extLst>
              <a:ext uri="{FF2B5EF4-FFF2-40B4-BE49-F238E27FC236}">
                <a16:creationId xmlns:a16="http://schemas.microsoft.com/office/drawing/2014/main" id="{A4C6F02E-36EB-4A47-AFC5-85A1895A7357}"/>
              </a:ext>
            </a:extLst>
          </p:cNvPr>
          <p:cNvCxnSpPr>
            <a:cxnSpLocks/>
          </p:cNvCxnSpPr>
          <p:nvPr/>
        </p:nvCxnSpPr>
        <p:spPr>
          <a:xfrm flipV="1">
            <a:off x="4187108" y="3209365"/>
            <a:ext cx="2414108" cy="75340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170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txBox="1">
            <a:spLocks/>
          </p:cNvSpPr>
          <p:nvPr/>
        </p:nvSpPr>
        <p:spPr>
          <a:xfrm>
            <a:off x="251792" y="729019"/>
            <a:ext cx="8604110" cy="441448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p>
        </p:txBody>
      </p:sp>
      <p:sp>
        <p:nvSpPr>
          <p:cNvPr id="4" name="Title 1"/>
          <p:cNvSpPr txBox="1">
            <a:spLocks/>
          </p:cNvSpPr>
          <p:nvPr/>
        </p:nvSpPr>
        <p:spPr>
          <a:xfrm>
            <a:off x="102705" y="108367"/>
            <a:ext cx="8524596" cy="1381069"/>
          </a:xfrm>
          <a:prstGeom prst="rect">
            <a:avLst/>
          </a:prstGeom>
        </p:spPr>
        <p:txBody>
          <a:bodyPr anchor="t">
            <a:noAutofit/>
          </a:bodyPr>
          <a:lstStyle>
            <a:lvl1pPr algn="ctr" defTabSz="457200" rtl="0" eaLnBrk="1" latinLnBrk="0" hangingPunct="1">
              <a:spcBef>
                <a:spcPct val="0"/>
              </a:spcBef>
              <a:buNone/>
              <a:defRPr sz="4400" kern="1200">
                <a:solidFill>
                  <a:srgbClr val="087A36"/>
                </a:solidFill>
                <a:latin typeface="+mj-lt"/>
                <a:ea typeface="+mj-ea"/>
                <a:cs typeface="+mj-cs"/>
              </a:defRPr>
            </a:lvl1pPr>
          </a:lstStyle>
          <a:p>
            <a:pPr algn="l">
              <a:lnSpc>
                <a:spcPct val="150000"/>
              </a:lnSpc>
            </a:pPr>
            <a:r>
              <a:rPr lang="en-GB" sz="1800" b="1" u="sng" dirty="0">
                <a:solidFill>
                  <a:schemeClr val="bg1"/>
                </a:solidFill>
                <a:latin typeface="Poppins" panose="00000500000000000000" pitchFamily="2" charset="0"/>
                <a:cs typeface="Poppins" panose="00000500000000000000" pitchFamily="2" charset="0"/>
              </a:rPr>
              <a:t>Register / Log on:</a:t>
            </a:r>
            <a:r>
              <a:rPr lang="en-GB" sz="1800" b="1" dirty="0">
                <a:solidFill>
                  <a:schemeClr val="bg1"/>
                </a:solidFill>
                <a:latin typeface="Poppins" panose="00000500000000000000" pitchFamily="2" charset="0"/>
                <a:cs typeface="Poppins" panose="00000500000000000000" pitchFamily="2" charset="0"/>
              </a:rPr>
              <a:t>   </a:t>
            </a:r>
            <a:br>
              <a:rPr lang="en-GB" sz="1800" b="1" dirty="0">
                <a:solidFill>
                  <a:schemeClr val="bg1"/>
                </a:solidFill>
                <a:latin typeface="Poppins" panose="00000500000000000000" pitchFamily="2" charset="0"/>
                <a:cs typeface="Poppins" panose="00000500000000000000" pitchFamily="2" charset="0"/>
              </a:rPr>
            </a:br>
            <a:r>
              <a:rPr lang="en-GB" sz="1800" dirty="0">
                <a:solidFill>
                  <a:schemeClr val="bg1"/>
                </a:solidFill>
                <a:latin typeface="Poppins" panose="00000500000000000000" pitchFamily="2" charset="0"/>
                <a:cs typeface="Poppins" panose="00000500000000000000" pitchFamily="2" charset="0"/>
                <a:hlinkClick r:id="rId2"/>
              </a:rPr>
              <a:t>www.thesubath.com/volunteer/providers/login/</a:t>
            </a:r>
            <a:endParaRPr lang="en-GB" sz="1800" dirty="0">
              <a:solidFill>
                <a:schemeClr val="bg1"/>
              </a:solidFill>
              <a:latin typeface="Poppins" panose="00000500000000000000" pitchFamily="2" charset="0"/>
              <a:cs typeface="Poppins" panose="00000500000000000000" pitchFamily="2" charset="0"/>
            </a:endParaRPr>
          </a:p>
          <a:p>
            <a:pPr algn="l">
              <a:lnSpc>
                <a:spcPct val="150000"/>
              </a:lnSpc>
            </a:pPr>
            <a:r>
              <a:rPr lang="en-GB" sz="1800" dirty="0">
                <a:solidFill>
                  <a:schemeClr val="bg1"/>
                </a:solidFill>
                <a:latin typeface="Poppins" panose="00000500000000000000" pitchFamily="2" charset="0"/>
                <a:cs typeface="Poppins" panose="00000500000000000000" pitchFamily="2" charset="0"/>
              </a:rPr>
              <a:t>This is your main link and </a:t>
            </a:r>
          </a:p>
          <a:p>
            <a:pPr algn="l"/>
            <a:r>
              <a:rPr lang="en-GB" sz="1800" dirty="0">
                <a:solidFill>
                  <a:schemeClr val="bg1"/>
                </a:solidFill>
                <a:latin typeface="Poppins" panose="00000500000000000000" pitchFamily="2" charset="0"/>
                <a:cs typeface="Poppins" panose="00000500000000000000" pitchFamily="2" charset="0"/>
              </a:rPr>
              <a:t>will help you access</a:t>
            </a:r>
          </a:p>
          <a:p>
            <a:pPr algn="l"/>
            <a:r>
              <a:rPr lang="en-GB" sz="1800" dirty="0">
                <a:solidFill>
                  <a:schemeClr val="bg1"/>
                </a:solidFill>
                <a:latin typeface="Poppins" panose="00000500000000000000" pitchFamily="2" charset="0"/>
                <a:cs typeface="Poppins" panose="00000500000000000000" pitchFamily="2" charset="0"/>
              </a:rPr>
              <a:t>everything you need. </a:t>
            </a:r>
          </a:p>
          <a:p>
            <a:pPr algn="l"/>
            <a:endParaRPr lang="en-GB" sz="100" dirty="0">
              <a:solidFill>
                <a:schemeClr val="bg1"/>
              </a:solidFill>
              <a:latin typeface="Poppins" panose="00000500000000000000" pitchFamily="2" charset="0"/>
              <a:cs typeface="Poppins" panose="00000500000000000000" pitchFamily="2" charset="0"/>
            </a:endParaRPr>
          </a:p>
          <a:p>
            <a:pPr marL="342900" indent="-342900" algn="l">
              <a:lnSpc>
                <a:spcPct val="150000"/>
              </a:lnSpc>
              <a:buFont typeface="+mj-lt"/>
              <a:buAutoNum type="arabicPeriod"/>
            </a:pPr>
            <a:r>
              <a:rPr lang="en-GB" sz="1800" dirty="0">
                <a:solidFill>
                  <a:schemeClr val="bg1"/>
                </a:solidFill>
                <a:latin typeface="Poppins" panose="00000500000000000000" pitchFamily="2" charset="0"/>
                <a:cs typeface="Poppins" panose="00000500000000000000" pitchFamily="2" charset="0"/>
              </a:rPr>
              <a:t>Register</a:t>
            </a:r>
          </a:p>
          <a:p>
            <a:pPr marL="342900" indent="-342900" algn="l">
              <a:lnSpc>
                <a:spcPct val="150000"/>
              </a:lnSpc>
              <a:buFont typeface="+mj-lt"/>
              <a:buAutoNum type="arabicPeriod"/>
            </a:pPr>
            <a:r>
              <a:rPr lang="en-GB" sz="1800" dirty="0">
                <a:solidFill>
                  <a:schemeClr val="bg1"/>
                </a:solidFill>
                <a:latin typeface="Poppins" panose="00000500000000000000" pitchFamily="2" charset="0"/>
                <a:cs typeface="Poppins" panose="00000500000000000000" pitchFamily="2" charset="0"/>
              </a:rPr>
              <a:t>Contact us</a:t>
            </a:r>
          </a:p>
          <a:p>
            <a:pPr marL="342900" indent="-342900" algn="l">
              <a:lnSpc>
                <a:spcPct val="150000"/>
              </a:lnSpc>
              <a:buFont typeface="+mj-lt"/>
              <a:buAutoNum type="arabicPeriod"/>
            </a:pPr>
            <a:r>
              <a:rPr lang="en-GB" sz="1800" dirty="0">
                <a:solidFill>
                  <a:schemeClr val="bg1"/>
                </a:solidFill>
                <a:latin typeface="Poppins" panose="00000500000000000000" pitchFamily="2" charset="0"/>
                <a:cs typeface="Poppins" panose="00000500000000000000" pitchFamily="2" charset="0"/>
              </a:rPr>
              <a:t>This help guide</a:t>
            </a:r>
          </a:p>
          <a:p>
            <a:pPr marL="342900" indent="-342900" algn="l">
              <a:lnSpc>
                <a:spcPct val="150000"/>
              </a:lnSpc>
              <a:buFont typeface="+mj-lt"/>
              <a:buAutoNum type="arabicPeriod"/>
            </a:pPr>
            <a:r>
              <a:rPr lang="en-GB" sz="1800" dirty="0">
                <a:solidFill>
                  <a:schemeClr val="bg1"/>
                </a:solidFill>
                <a:latin typeface="Poppins" panose="00000500000000000000" pitchFamily="2" charset="0"/>
                <a:cs typeface="Poppins" panose="00000500000000000000" pitchFamily="2" charset="0"/>
              </a:rPr>
              <a:t>Useful info</a:t>
            </a:r>
          </a:p>
          <a:p>
            <a:pPr marL="342900" indent="-342900" algn="l">
              <a:lnSpc>
                <a:spcPct val="150000"/>
              </a:lnSpc>
              <a:buFont typeface="+mj-lt"/>
              <a:buAutoNum type="arabicPeriod"/>
            </a:pPr>
            <a:r>
              <a:rPr lang="en-GB" sz="1800" dirty="0" err="1">
                <a:solidFill>
                  <a:schemeClr val="bg1"/>
                </a:solidFill>
                <a:latin typeface="Poppins"/>
                <a:cs typeface="Poppins" panose="00000500000000000000" pitchFamily="2" charset="0"/>
              </a:rPr>
              <a:t>Ts</a:t>
            </a:r>
            <a:r>
              <a:rPr lang="en-GB" sz="1800" dirty="0">
                <a:solidFill>
                  <a:schemeClr val="bg1"/>
                </a:solidFill>
                <a:latin typeface="Poppins"/>
                <a:cs typeface="Poppins" panose="00000500000000000000" pitchFamily="2" charset="0"/>
              </a:rPr>
              <a:t> &amp; Cs</a:t>
            </a:r>
          </a:p>
          <a:p>
            <a:pPr marL="342900" indent="-342900" algn="l">
              <a:lnSpc>
                <a:spcPct val="150000"/>
              </a:lnSpc>
              <a:buFont typeface="+mj-lt"/>
              <a:buAutoNum type="arabicPeriod"/>
            </a:pPr>
            <a:r>
              <a:rPr lang="en-GB" sz="1800" dirty="0">
                <a:solidFill>
                  <a:schemeClr val="bg1"/>
                </a:solidFill>
                <a:latin typeface="Poppins" panose="00000500000000000000" pitchFamily="2" charset="0"/>
                <a:cs typeface="Poppins" panose="00000500000000000000" pitchFamily="2" charset="0"/>
              </a:rPr>
              <a:t>Log in to your account</a:t>
            </a:r>
          </a:p>
        </p:txBody>
      </p:sp>
      <p:pic>
        <p:nvPicPr>
          <p:cNvPr id="7" name="Picture 6"/>
          <p:cNvPicPr>
            <a:picLocks noChangeAspect="1"/>
          </p:cNvPicPr>
          <p:nvPr/>
        </p:nvPicPr>
        <p:blipFill rotWithShape="1">
          <a:blip r:embed="rId3"/>
          <a:srcRect t="17190" b="39818"/>
          <a:stretch/>
        </p:blipFill>
        <p:spPr>
          <a:xfrm>
            <a:off x="3890682" y="1114313"/>
            <a:ext cx="5041300" cy="3772844"/>
          </a:xfrm>
          <a:prstGeom prst="rect">
            <a:avLst/>
          </a:prstGeom>
        </p:spPr>
      </p:pic>
      <p:sp>
        <p:nvSpPr>
          <p:cNvPr id="11" name="Oval 10"/>
          <p:cNvSpPr/>
          <p:nvPr/>
        </p:nvSpPr>
        <p:spPr>
          <a:xfrm>
            <a:off x="3354433" y="3380880"/>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Arial Rounded MT Bold" panose="020F0704030504030204" pitchFamily="34" charset="0"/>
              </a:rPr>
              <a:t>6</a:t>
            </a:r>
          </a:p>
        </p:txBody>
      </p:sp>
      <p:sp>
        <p:nvSpPr>
          <p:cNvPr id="13" name="Oval 12"/>
          <p:cNvSpPr/>
          <p:nvPr/>
        </p:nvSpPr>
        <p:spPr>
          <a:xfrm>
            <a:off x="4850017" y="3038022"/>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Arial Rounded MT Bold" panose="020F0704030504030204" pitchFamily="34" charset="0"/>
              </a:rPr>
              <a:t>5</a:t>
            </a:r>
          </a:p>
        </p:txBody>
      </p:sp>
      <p:sp>
        <p:nvSpPr>
          <p:cNvPr id="14" name="Oval 13"/>
          <p:cNvSpPr/>
          <p:nvPr/>
        </p:nvSpPr>
        <p:spPr>
          <a:xfrm>
            <a:off x="6848740" y="1951062"/>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Arial Rounded MT Bold" panose="020F0704030504030204" pitchFamily="34" charset="0"/>
              </a:rPr>
              <a:t>4</a:t>
            </a:r>
          </a:p>
        </p:txBody>
      </p:sp>
      <p:sp>
        <p:nvSpPr>
          <p:cNvPr id="15" name="Oval 14"/>
          <p:cNvSpPr/>
          <p:nvPr/>
        </p:nvSpPr>
        <p:spPr>
          <a:xfrm>
            <a:off x="6067705" y="1370317"/>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Arial Rounded MT Bold" panose="020F0704030504030204" pitchFamily="34" charset="0"/>
              </a:rPr>
              <a:t>3</a:t>
            </a:r>
          </a:p>
        </p:txBody>
      </p:sp>
      <p:sp>
        <p:nvSpPr>
          <p:cNvPr id="16" name="Oval 15"/>
          <p:cNvSpPr/>
          <p:nvPr/>
        </p:nvSpPr>
        <p:spPr>
          <a:xfrm>
            <a:off x="3290647" y="1211912"/>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Arial Rounded MT Bold" panose="020F0704030504030204" pitchFamily="34" charset="0"/>
              </a:rPr>
              <a:t>2</a:t>
            </a:r>
          </a:p>
        </p:txBody>
      </p:sp>
      <p:sp>
        <p:nvSpPr>
          <p:cNvPr id="17" name="Oval 16"/>
          <p:cNvSpPr/>
          <p:nvPr/>
        </p:nvSpPr>
        <p:spPr>
          <a:xfrm>
            <a:off x="4692495" y="867356"/>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Arial Rounded MT Bold" panose="020F0704030504030204" pitchFamily="34" charset="0"/>
              </a:rPr>
              <a:t>1</a:t>
            </a:r>
          </a:p>
        </p:txBody>
      </p:sp>
      <p:sp>
        <p:nvSpPr>
          <p:cNvPr id="2" name="Rectangle 1"/>
          <p:cNvSpPr/>
          <p:nvPr/>
        </p:nvSpPr>
        <p:spPr>
          <a:xfrm>
            <a:off x="102705" y="4414481"/>
            <a:ext cx="1322683" cy="618008"/>
          </a:xfrm>
          <a:prstGeom prst="rect">
            <a:avLst/>
          </a:prstGeom>
          <a:solidFill>
            <a:srgbClr val="1D7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1677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123881"/>
            <a:ext cx="6495199" cy="708471"/>
          </a:xfrm>
        </p:spPr>
        <p:txBody>
          <a:bodyPr>
            <a:noAutofit/>
          </a:bodyPr>
          <a:lstStyle/>
          <a:p>
            <a:pPr algn="l"/>
            <a:r>
              <a:rPr lang="en-GB" sz="2800" u="sng" dirty="0">
                <a:latin typeface="Poppins" panose="00000500000000000000" pitchFamily="2" charset="0"/>
                <a:cs typeface="Poppins" panose="00000500000000000000" pitchFamily="2" charset="0"/>
              </a:rPr>
              <a:t>How to register </a:t>
            </a:r>
          </a:p>
        </p:txBody>
      </p:sp>
      <p:sp>
        <p:nvSpPr>
          <p:cNvPr id="5" name="Text Placeholder 3"/>
          <p:cNvSpPr txBox="1">
            <a:spLocks/>
          </p:cNvSpPr>
          <p:nvPr/>
        </p:nvSpPr>
        <p:spPr>
          <a:xfrm>
            <a:off x="154690" y="825966"/>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p>
        </p:txBody>
      </p:sp>
      <p:pic>
        <p:nvPicPr>
          <p:cNvPr id="6" name="Picture 5"/>
          <p:cNvPicPr/>
          <p:nvPr/>
        </p:nvPicPr>
        <p:blipFill rotWithShape="1">
          <a:blip r:embed="rId2"/>
          <a:srcRect l="8951" t="14927" r="11584" b="3430"/>
          <a:stretch/>
        </p:blipFill>
        <p:spPr>
          <a:xfrm>
            <a:off x="6023113" y="123881"/>
            <a:ext cx="2809461" cy="4784035"/>
          </a:xfrm>
          <a:prstGeom prst="rect">
            <a:avLst/>
          </a:prstGeom>
        </p:spPr>
      </p:pic>
      <p:sp>
        <p:nvSpPr>
          <p:cNvPr id="4" name="TextBox 3"/>
          <p:cNvSpPr txBox="1"/>
          <p:nvPr/>
        </p:nvSpPr>
        <p:spPr>
          <a:xfrm>
            <a:off x="154690" y="762000"/>
            <a:ext cx="5702771" cy="2308324"/>
          </a:xfrm>
          <a:prstGeom prst="rect">
            <a:avLst/>
          </a:prstGeom>
          <a:noFill/>
        </p:spPr>
        <p:txBody>
          <a:bodyPr wrap="square" rtlCol="0" anchor="t">
            <a:spAutoFit/>
          </a:bodyPr>
          <a:lstStyle/>
          <a:p>
            <a:pPr marL="285750" indent="-285750">
              <a:buFont typeface="Arial" panose="020B0604020202020204" pitchFamily="34" charset="0"/>
              <a:buChar char="•"/>
            </a:pPr>
            <a:r>
              <a:rPr lang="en-GB" dirty="0">
                <a:solidFill>
                  <a:schemeClr val="bg1"/>
                </a:solidFill>
                <a:latin typeface="Poppins"/>
                <a:cs typeface="Poppins" panose="00000500000000000000" pitchFamily="2" charset="0"/>
              </a:rPr>
              <a:t>The link from the previous slide will take you to this page. Here you will need to enter your charity's details and yours.</a:t>
            </a:r>
          </a:p>
          <a:p>
            <a:pPr marL="285750" indent="-285750">
              <a:buFont typeface="Arial" panose="020B0604020202020204" pitchFamily="34" charset="0"/>
              <a:buChar char="•"/>
            </a:pPr>
            <a:r>
              <a:rPr lang="en-GB" dirty="0">
                <a:solidFill>
                  <a:schemeClr val="bg1"/>
                </a:solidFill>
                <a:latin typeface="Poppins" panose="00000500000000000000" pitchFamily="2" charset="0"/>
                <a:cs typeface="Poppins" panose="00000500000000000000" pitchFamily="2" charset="0"/>
              </a:rPr>
              <a:t>You need to register as one person at the moment. You can add more people later. </a:t>
            </a:r>
          </a:p>
          <a:p>
            <a:pPr marL="285750" indent="-285750">
              <a:buFont typeface="Arial" panose="020B0604020202020204" pitchFamily="34" charset="0"/>
              <a:buChar char="•"/>
            </a:pPr>
            <a:r>
              <a:rPr lang="en-GB" dirty="0">
                <a:solidFill>
                  <a:schemeClr val="bg1"/>
                </a:solidFill>
                <a:latin typeface="Poppins" panose="00000500000000000000" pitchFamily="2" charset="0"/>
                <a:cs typeface="Poppins" panose="00000500000000000000" pitchFamily="2" charset="0"/>
              </a:rPr>
              <a:t>Once you have done this click </a:t>
            </a:r>
            <a:r>
              <a:rPr lang="en-GB" u="sng" dirty="0">
                <a:solidFill>
                  <a:schemeClr val="bg1"/>
                </a:solidFill>
                <a:latin typeface="Poppins" panose="00000500000000000000" pitchFamily="2" charset="0"/>
                <a:cs typeface="Poppins" panose="00000500000000000000" pitchFamily="2" charset="0"/>
              </a:rPr>
              <a:t>Continue registration </a:t>
            </a:r>
          </a:p>
          <a:p>
            <a:endParaRPr lang="en-GB" dirty="0">
              <a:solidFill>
                <a:schemeClr val="bg1"/>
              </a:solidFill>
            </a:endParaRPr>
          </a:p>
        </p:txBody>
      </p:sp>
      <p:cxnSp>
        <p:nvCxnSpPr>
          <p:cNvPr id="9" name="Straight Arrow Connector 8"/>
          <p:cNvCxnSpPr/>
          <p:nvPr/>
        </p:nvCxnSpPr>
        <p:spPr>
          <a:xfrm>
            <a:off x="2012950" y="2660650"/>
            <a:ext cx="4588266" cy="2038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094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36919"/>
            <a:ext cx="6495199" cy="708471"/>
          </a:xfrm>
        </p:spPr>
        <p:txBody>
          <a:bodyPr>
            <a:noAutofit/>
          </a:bodyPr>
          <a:lstStyle/>
          <a:p>
            <a:pPr algn="l"/>
            <a:r>
              <a:rPr lang="en-GB" sz="2800" u="sng" dirty="0">
                <a:latin typeface="Poppins" panose="00000500000000000000" pitchFamily="2" charset="0"/>
                <a:cs typeface="Poppins" panose="00000500000000000000" pitchFamily="2" charset="0"/>
              </a:rPr>
              <a:t>How to register </a:t>
            </a:r>
          </a:p>
        </p:txBody>
      </p:sp>
      <p:sp>
        <p:nvSpPr>
          <p:cNvPr id="5" name="Text Placeholder 3"/>
          <p:cNvSpPr txBox="1">
            <a:spLocks/>
          </p:cNvSpPr>
          <p:nvPr/>
        </p:nvSpPr>
        <p:spPr>
          <a:xfrm>
            <a:off x="154690" y="825966"/>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latin typeface="Poppins" panose="00000500000000000000" pitchFamily="2" charset="0"/>
              <a:cs typeface="Poppins" panose="00000500000000000000" pitchFamily="2" charset="0"/>
            </a:endParaRPr>
          </a:p>
        </p:txBody>
      </p:sp>
      <p:sp>
        <p:nvSpPr>
          <p:cNvPr id="4" name="TextBox 3"/>
          <p:cNvSpPr txBox="1"/>
          <p:nvPr/>
        </p:nvSpPr>
        <p:spPr>
          <a:xfrm>
            <a:off x="154690" y="725090"/>
            <a:ext cx="4705092" cy="3693319"/>
          </a:xfrm>
          <a:prstGeom prst="rect">
            <a:avLst/>
          </a:prstGeom>
          <a:noFill/>
        </p:spPr>
        <p:txBody>
          <a:bodyPr wrap="square" rtlCol="0" anchor="t">
            <a:spAutoFit/>
          </a:bodyPr>
          <a:lstStyle/>
          <a:p>
            <a:pPr marL="285750" indent="-285750">
              <a:buFont typeface="Arial" panose="020B0604020202020204" pitchFamily="34" charset="0"/>
              <a:buChar char="•"/>
            </a:pPr>
            <a:r>
              <a:rPr lang="en-GB" dirty="0">
                <a:solidFill>
                  <a:schemeClr val="bg1"/>
                </a:solidFill>
                <a:latin typeface="Poppins"/>
                <a:cs typeface="Poppins" panose="00000500000000000000" pitchFamily="2" charset="0"/>
              </a:rPr>
              <a:t>The next page is our terms and conditions. (These can be viewed on your home page.) </a:t>
            </a:r>
            <a:endParaRPr lang="en-GB" dirty="0">
              <a:solidFill>
                <a:schemeClr val="bg1"/>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dirty="0">
                <a:solidFill>
                  <a:schemeClr val="bg1"/>
                </a:solidFill>
                <a:latin typeface="Poppins"/>
                <a:cs typeface="Poppins" panose="00000500000000000000" pitchFamily="2" charset="0"/>
              </a:rPr>
              <a:t>You will then create a password and click confirm registration.</a:t>
            </a:r>
          </a:p>
          <a:p>
            <a:pPr marL="285750" indent="-285750">
              <a:buFont typeface="Arial" panose="020B0604020202020204" pitchFamily="34" charset="0"/>
              <a:buChar char="•"/>
            </a:pPr>
            <a:r>
              <a:rPr lang="en-GB" dirty="0">
                <a:solidFill>
                  <a:schemeClr val="bg1"/>
                </a:solidFill>
                <a:latin typeface="Poppins"/>
                <a:cs typeface="Poppins" panose="00000500000000000000" pitchFamily="2" charset="0"/>
              </a:rPr>
              <a:t>When creating a password use something simple - this page doesn’t like numbers. You can change the password later to something more complicated.</a:t>
            </a:r>
            <a:endParaRPr lang="en-GB" dirty="0">
              <a:solidFill>
                <a:schemeClr val="bg1"/>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dirty="0">
                <a:solidFill>
                  <a:schemeClr val="bg1"/>
                </a:solidFill>
                <a:latin typeface="Poppins"/>
                <a:cs typeface="Poppins" panose="00000500000000000000" pitchFamily="2" charset="0"/>
              </a:rPr>
              <a:t>Once you have confirmed your registration you will be taken to your incomplete profile.</a:t>
            </a:r>
          </a:p>
        </p:txBody>
      </p:sp>
      <p:pic>
        <p:nvPicPr>
          <p:cNvPr id="7" name="Picture 6"/>
          <p:cNvPicPr/>
          <p:nvPr/>
        </p:nvPicPr>
        <p:blipFill rotWithShape="1">
          <a:blip r:embed="rId2"/>
          <a:srcRect l="15122" t="72823" r="17204" b="954"/>
          <a:stretch/>
        </p:blipFill>
        <p:spPr>
          <a:xfrm>
            <a:off x="4859782" y="317317"/>
            <a:ext cx="4161182" cy="2849738"/>
          </a:xfrm>
          <a:prstGeom prst="rect">
            <a:avLst/>
          </a:prstGeom>
        </p:spPr>
      </p:pic>
      <p:sp>
        <p:nvSpPr>
          <p:cNvPr id="3" name="TextBox 2"/>
          <p:cNvSpPr txBox="1"/>
          <p:nvPr/>
        </p:nvSpPr>
        <p:spPr>
          <a:xfrm>
            <a:off x="4724400" y="3275911"/>
            <a:ext cx="4143514" cy="1477328"/>
          </a:xfrm>
          <a:prstGeom prst="rect">
            <a:avLst/>
          </a:prstGeom>
          <a:noFill/>
        </p:spPr>
        <p:txBody>
          <a:bodyPr wrap="square" rtlCol="0">
            <a:spAutoFit/>
          </a:bodyPr>
          <a:lstStyle/>
          <a:p>
            <a:pPr algn="ctr"/>
            <a:r>
              <a:rPr lang="en-GB" i="1" dirty="0">
                <a:solidFill>
                  <a:schemeClr val="bg1"/>
                </a:solidFill>
                <a:latin typeface="Poppins" panose="00000500000000000000" pitchFamily="2" charset="0"/>
                <a:cs typeface="Poppins" panose="00000500000000000000" pitchFamily="2" charset="0"/>
              </a:rPr>
              <a:t>At this stage you can log out and continue the registration at another time</a:t>
            </a:r>
          </a:p>
          <a:p>
            <a:pPr algn="ctr"/>
            <a:r>
              <a:rPr lang="en-GB" i="1" dirty="0">
                <a:solidFill>
                  <a:schemeClr val="bg1"/>
                </a:solidFill>
                <a:latin typeface="Poppins" panose="00000500000000000000" pitchFamily="2" charset="0"/>
                <a:cs typeface="Poppins" panose="00000500000000000000" pitchFamily="2" charset="0"/>
              </a:rPr>
              <a:t>Currently you profile </a:t>
            </a:r>
            <a:r>
              <a:rPr lang="en-GB" b="1" i="1" dirty="0">
                <a:solidFill>
                  <a:schemeClr val="bg1"/>
                </a:solidFill>
                <a:latin typeface="Poppins" panose="00000500000000000000" pitchFamily="2" charset="0"/>
                <a:cs typeface="Poppins" panose="00000500000000000000" pitchFamily="2" charset="0"/>
              </a:rPr>
              <a:t>HAS NOT </a:t>
            </a:r>
            <a:r>
              <a:rPr lang="en-GB" i="1" dirty="0">
                <a:solidFill>
                  <a:schemeClr val="bg1"/>
                </a:solidFill>
                <a:latin typeface="Poppins" panose="00000500000000000000" pitchFamily="2" charset="0"/>
                <a:cs typeface="Poppins" panose="00000500000000000000" pitchFamily="2" charset="0"/>
              </a:rPr>
              <a:t>been submitted to us for approval </a:t>
            </a:r>
          </a:p>
        </p:txBody>
      </p:sp>
      <p:sp>
        <p:nvSpPr>
          <p:cNvPr id="8" name="Rectangle 7"/>
          <p:cNvSpPr/>
          <p:nvPr/>
        </p:nvSpPr>
        <p:spPr>
          <a:xfrm>
            <a:off x="1683188" y="4753239"/>
            <a:ext cx="7778084" cy="584775"/>
          </a:xfrm>
          <a:prstGeom prst="rect">
            <a:avLst/>
          </a:prstGeom>
        </p:spPr>
        <p:txBody>
          <a:bodyPr wrap="square">
            <a:spAutoFit/>
          </a:bodyPr>
          <a:lstStyle/>
          <a:p>
            <a:pPr algn="ctr"/>
            <a:r>
              <a:rPr lang="en-GB" sz="1600" i="1" u="sng" dirty="0">
                <a:solidFill>
                  <a:schemeClr val="bg1"/>
                </a:solidFill>
                <a:latin typeface="Poppins" panose="00000500000000000000" pitchFamily="2" charset="0"/>
                <a:cs typeface="Poppins" panose="00000500000000000000" pitchFamily="2" charset="0"/>
              </a:rPr>
              <a:t>Log back in:</a:t>
            </a:r>
            <a:r>
              <a:rPr lang="en-GB" sz="1600" i="1" dirty="0">
                <a:solidFill>
                  <a:schemeClr val="bg1"/>
                </a:solidFill>
                <a:latin typeface="Poppins" panose="00000500000000000000" pitchFamily="2" charset="0"/>
                <a:cs typeface="Poppins" panose="00000500000000000000" pitchFamily="2" charset="0"/>
              </a:rPr>
              <a:t> </a:t>
            </a:r>
            <a:r>
              <a:rPr lang="en-GB" sz="1600" dirty="0">
                <a:solidFill>
                  <a:schemeClr val="bg1"/>
                </a:solidFill>
                <a:latin typeface="Poppins" panose="00000500000000000000" pitchFamily="2" charset="0"/>
                <a:cs typeface="Poppins" panose="00000500000000000000" pitchFamily="2" charset="0"/>
                <a:hlinkClick r:id="rId3"/>
              </a:rPr>
              <a:t>www.thesubath.com/volunteer/providers/login/ </a:t>
            </a:r>
            <a:endParaRPr lang="en-GB" sz="1600" dirty="0">
              <a:solidFill>
                <a:schemeClr val="bg1"/>
              </a:solidFill>
              <a:latin typeface="Poppins" panose="00000500000000000000" pitchFamily="2" charset="0"/>
              <a:cs typeface="Poppins" panose="00000500000000000000" pitchFamily="2" charset="0"/>
            </a:endParaRPr>
          </a:p>
          <a:p>
            <a:pPr algn="ctr"/>
            <a:endParaRPr lang="en-GB" sz="1600" i="1"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54917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rotWithShape="1">
          <a:blip r:embed="rId2"/>
          <a:srcRect t="4014" r="45585" b="85594"/>
          <a:stretch/>
        </p:blipFill>
        <p:spPr>
          <a:xfrm>
            <a:off x="6040653" y="4175014"/>
            <a:ext cx="2770488" cy="921026"/>
          </a:xfrm>
          <a:prstGeom prst="rect">
            <a:avLst/>
          </a:prstGeom>
        </p:spPr>
      </p:pic>
      <p:grpSp>
        <p:nvGrpSpPr>
          <p:cNvPr id="18" name="Group 17"/>
          <p:cNvGrpSpPr/>
          <p:nvPr/>
        </p:nvGrpSpPr>
        <p:grpSpPr>
          <a:xfrm>
            <a:off x="4041912" y="908206"/>
            <a:ext cx="4949688" cy="3215381"/>
            <a:chOff x="3922643" y="1038566"/>
            <a:chExt cx="4949688" cy="3215381"/>
          </a:xfrm>
        </p:grpSpPr>
        <p:pic>
          <p:nvPicPr>
            <p:cNvPr id="9" name="Picture 8"/>
            <p:cNvPicPr/>
            <p:nvPr/>
          </p:nvPicPr>
          <p:blipFill rotWithShape="1">
            <a:blip r:embed="rId3"/>
            <a:srcRect l="2788" t="15996" r="4161" b="51636"/>
            <a:stretch/>
          </p:blipFill>
          <p:spPr>
            <a:xfrm>
              <a:off x="3922643" y="1038566"/>
              <a:ext cx="4949688" cy="3215381"/>
            </a:xfrm>
            <a:prstGeom prst="rect">
              <a:avLst/>
            </a:prstGeom>
          </p:spPr>
        </p:pic>
        <p:grpSp>
          <p:nvGrpSpPr>
            <p:cNvPr id="17" name="Group 16"/>
            <p:cNvGrpSpPr/>
            <p:nvPr/>
          </p:nvGrpSpPr>
          <p:grpSpPr>
            <a:xfrm>
              <a:off x="3994055" y="1128752"/>
              <a:ext cx="1927329" cy="1231877"/>
              <a:chOff x="3994055" y="1128752"/>
              <a:chExt cx="1927329" cy="1231877"/>
            </a:xfrm>
          </p:grpSpPr>
          <p:sp>
            <p:nvSpPr>
              <p:cNvPr id="11" name="Oval 10"/>
              <p:cNvSpPr/>
              <p:nvPr/>
            </p:nvSpPr>
            <p:spPr>
              <a:xfrm>
                <a:off x="4961716" y="2201603"/>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Arial Rounded MT Bold" panose="020F0704030504030204" pitchFamily="34" charset="0"/>
                  </a:rPr>
                  <a:t>6</a:t>
                </a:r>
              </a:p>
            </p:txBody>
          </p:sp>
          <p:sp>
            <p:nvSpPr>
              <p:cNvPr id="12" name="Oval 11"/>
              <p:cNvSpPr/>
              <p:nvPr/>
            </p:nvSpPr>
            <p:spPr>
              <a:xfrm>
                <a:off x="4652739" y="2188211"/>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Arial Rounded MT Bold" panose="020F0704030504030204" pitchFamily="34" charset="0"/>
                  </a:rPr>
                  <a:t>5</a:t>
                </a:r>
              </a:p>
            </p:txBody>
          </p:sp>
          <p:sp>
            <p:nvSpPr>
              <p:cNvPr id="13" name="Oval 12"/>
              <p:cNvSpPr/>
              <p:nvPr/>
            </p:nvSpPr>
            <p:spPr>
              <a:xfrm>
                <a:off x="4343762" y="2188211"/>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Arial Rounded MT Bold" panose="020F0704030504030204" pitchFamily="34" charset="0"/>
                  </a:rPr>
                  <a:t>4</a:t>
                </a:r>
              </a:p>
            </p:txBody>
          </p:sp>
          <p:sp>
            <p:nvSpPr>
              <p:cNvPr id="14" name="Oval 13"/>
              <p:cNvSpPr/>
              <p:nvPr/>
            </p:nvSpPr>
            <p:spPr>
              <a:xfrm>
                <a:off x="3994055" y="2190506"/>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Arial Rounded MT Bold" panose="020F0704030504030204" pitchFamily="34" charset="0"/>
                  </a:rPr>
                  <a:t>3</a:t>
                </a:r>
              </a:p>
            </p:txBody>
          </p:sp>
          <p:sp>
            <p:nvSpPr>
              <p:cNvPr id="15" name="Oval 14"/>
              <p:cNvSpPr/>
              <p:nvPr/>
            </p:nvSpPr>
            <p:spPr>
              <a:xfrm>
                <a:off x="5500878" y="1552821"/>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Arial Rounded MT Bold" panose="020F0704030504030204" pitchFamily="34" charset="0"/>
                  </a:rPr>
                  <a:t>2</a:t>
                </a:r>
              </a:p>
            </p:txBody>
          </p:sp>
          <p:sp>
            <p:nvSpPr>
              <p:cNvPr id="16" name="Oval 15"/>
              <p:cNvSpPr/>
              <p:nvPr/>
            </p:nvSpPr>
            <p:spPr>
              <a:xfrm>
                <a:off x="5762358" y="1128752"/>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Arial Rounded MT Bold" panose="020F0704030504030204" pitchFamily="34" charset="0"/>
                  </a:rPr>
                  <a:t>1</a:t>
                </a:r>
              </a:p>
            </p:txBody>
          </p:sp>
        </p:grpSp>
      </p:grpSp>
      <p:sp>
        <p:nvSpPr>
          <p:cNvPr id="2" name="Title 1"/>
          <p:cNvSpPr>
            <a:spLocks noGrp="1"/>
          </p:cNvSpPr>
          <p:nvPr>
            <p:ph type="title"/>
          </p:nvPr>
        </p:nvSpPr>
        <p:spPr>
          <a:xfrm>
            <a:off x="106017" y="-36919"/>
            <a:ext cx="8885583" cy="708471"/>
          </a:xfrm>
        </p:spPr>
        <p:txBody>
          <a:bodyPr>
            <a:noAutofit/>
          </a:bodyPr>
          <a:lstStyle/>
          <a:p>
            <a:pPr algn="l"/>
            <a:r>
              <a:rPr lang="en-GB" sz="2800" u="sng" dirty="0">
                <a:latin typeface="Poppins" panose="00000500000000000000" pitchFamily="2" charset="0"/>
                <a:cs typeface="Poppins" panose="00000500000000000000" pitchFamily="2" charset="0"/>
              </a:rPr>
              <a:t>Continuing registration and editing your details </a:t>
            </a:r>
          </a:p>
        </p:txBody>
      </p:sp>
      <p:sp>
        <p:nvSpPr>
          <p:cNvPr id="5" name="Text Placeholder 3"/>
          <p:cNvSpPr txBox="1">
            <a:spLocks/>
          </p:cNvSpPr>
          <p:nvPr/>
        </p:nvSpPr>
        <p:spPr>
          <a:xfrm>
            <a:off x="154690" y="825966"/>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p>
        </p:txBody>
      </p:sp>
      <p:sp>
        <p:nvSpPr>
          <p:cNvPr id="4" name="TextBox 3"/>
          <p:cNvSpPr txBox="1"/>
          <p:nvPr/>
        </p:nvSpPr>
        <p:spPr>
          <a:xfrm>
            <a:off x="154690" y="583095"/>
            <a:ext cx="4705092" cy="369332"/>
          </a:xfrm>
          <a:prstGeom prst="rect">
            <a:avLst/>
          </a:prstGeom>
          <a:noFill/>
        </p:spPr>
        <p:txBody>
          <a:bodyPr wrap="square" rtlCol="0">
            <a:spAutoFit/>
          </a:bodyPr>
          <a:lstStyle/>
          <a:p>
            <a:r>
              <a:rPr lang="en-GB" dirty="0">
                <a:solidFill>
                  <a:schemeClr val="bg1"/>
                </a:solidFill>
                <a:latin typeface="Poppins" panose="00000500000000000000" pitchFamily="2" charset="0"/>
                <a:cs typeface="Poppins" panose="00000500000000000000" pitchFamily="2" charset="0"/>
              </a:rPr>
              <a:t>Your incomplete profile will look like this:</a:t>
            </a:r>
          </a:p>
        </p:txBody>
      </p:sp>
      <p:sp>
        <p:nvSpPr>
          <p:cNvPr id="6" name="TextBox 5"/>
          <p:cNvSpPr txBox="1"/>
          <p:nvPr/>
        </p:nvSpPr>
        <p:spPr>
          <a:xfrm>
            <a:off x="217638" y="1164462"/>
            <a:ext cx="3642058" cy="3693319"/>
          </a:xfrm>
          <a:prstGeom prst="rect">
            <a:avLst/>
          </a:prstGeom>
          <a:noFill/>
        </p:spPr>
        <p:txBody>
          <a:bodyPr wrap="square" rtlCol="0">
            <a:spAutoFit/>
          </a:bodyPr>
          <a:lstStyle/>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Who is logged in</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Log out</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Your details</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Adding and removing access. (Additional people who can add opportunities for your organisation.)</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Your policies </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Change your password</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Once you have been approved the add opportunity button will show.</a:t>
            </a:r>
          </a:p>
        </p:txBody>
      </p:sp>
      <p:sp>
        <p:nvSpPr>
          <p:cNvPr id="10" name="Oval 9"/>
          <p:cNvSpPr/>
          <p:nvPr/>
        </p:nvSpPr>
        <p:spPr>
          <a:xfrm>
            <a:off x="7167950" y="4287355"/>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Arial Rounded MT Bold" panose="020F0704030504030204" pitchFamily="34" charset="0"/>
              </a:rPr>
              <a:t>7</a:t>
            </a:r>
          </a:p>
        </p:txBody>
      </p:sp>
    </p:spTree>
    <p:extLst>
      <p:ext uri="{BB962C8B-B14F-4D97-AF65-F5344CB8AC3E}">
        <p14:creationId xmlns:p14="http://schemas.microsoft.com/office/powerpoint/2010/main" val="333570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36919"/>
            <a:ext cx="8885583" cy="708471"/>
          </a:xfrm>
        </p:spPr>
        <p:txBody>
          <a:bodyPr>
            <a:noAutofit/>
          </a:bodyPr>
          <a:lstStyle/>
          <a:p>
            <a:pPr algn="l"/>
            <a:r>
              <a:rPr lang="en-GB" sz="2800" u="sng" dirty="0">
                <a:latin typeface="Poppins" panose="00000500000000000000" pitchFamily="2" charset="0"/>
                <a:cs typeface="Poppins" panose="00000500000000000000" pitchFamily="2" charset="0"/>
              </a:rPr>
              <a:t>Your Details </a:t>
            </a:r>
          </a:p>
        </p:txBody>
      </p:sp>
      <p:sp>
        <p:nvSpPr>
          <p:cNvPr id="5" name="Text Placeholder 3"/>
          <p:cNvSpPr txBox="1">
            <a:spLocks/>
          </p:cNvSpPr>
          <p:nvPr/>
        </p:nvSpPr>
        <p:spPr>
          <a:xfrm>
            <a:off x="154690" y="825966"/>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p>
        </p:txBody>
      </p:sp>
      <p:sp>
        <p:nvSpPr>
          <p:cNvPr id="4" name="TextBox 3"/>
          <p:cNvSpPr txBox="1"/>
          <p:nvPr/>
        </p:nvSpPr>
        <p:spPr>
          <a:xfrm>
            <a:off x="154690" y="583095"/>
            <a:ext cx="4705092" cy="369332"/>
          </a:xfrm>
          <a:prstGeom prst="rect">
            <a:avLst/>
          </a:prstGeom>
          <a:noFill/>
        </p:spPr>
        <p:txBody>
          <a:bodyPr wrap="square" rtlCol="0">
            <a:spAutoFit/>
          </a:bodyPr>
          <a:lstStyle/>
          <a:p>
            <a:r>
              <a:rPr lang="en-GB" dirty="0">
                <a:solidFill>
                  <a:schemeClr val="bg1"/>
                </a:solidFill>
                <a:latin typeface="Poppins" panose="00000500000000000000" pitchFamily="2" charset="0"/>
                <a:cs typeface="Poppins" panose="00000500000000000000" pitchFamily="2" charset="0"/>
              </a:rPr>
              <a:t>This is all your basic information:</a:t>
            </a:r>
          </a:p>
        </p:txBody>
      </p:sp>
      <p:sp>
        <p:nvSpPr>
          <p:cNvPr id="6" name="TextBox 5"/>
          <p:cNvSpPr txBox="1"/>
          <p:nvPr/>
        </p:nvSpPr>
        <p:spPr>
          <a:xfrm>
            <a:off x="217638" y="1164462"/>
            <a:ext cx="3642058" cy="3416320"/>
          </a:xfrm>
          <a:prstGeom prst="rect">
            <a:avLst/>
          </a:prstGeom>
          <a:noFill/>
        </p:spPr>
        <p:txBody>
          <a:bodyPr wrap="square" rtlCol="0" anchor="t">
            <a:spAutoFit/>
          </a:bodyPr>
          <a:lstStyle/>
          <a:p>
            <a:pPr marL="285750" indent="-285750">
              <a:buFont typeface="Arial" panose="020B0604020202020204" pitchFamily="34" charset="0"/>
              <a:buChar char="•"/>
            </a:pPr>
            <a:r>
              <a:rPr lang="en-GB" dirty="0">
                <a:solidFill>
                  <a:schemeClr val="bg1"/>
                </a:solidFill>
                <a:latin typeface="Poppins"/>
                <a:cs typeface="Poppins" panose="00000500000000000000" pitchFamily="2" charset="0"/>
              </a:rPr>
              <a:t>This page will mostly be populated by information from the initial registration. You just need to fill in the blanks.</a:t>
            </a:r>
          </a:p>
          <a:p>
            <a:pPr marL="285750" indent="-285750">
              <a:buFont typeface="Arial" panose="020B0604020202020204" pitchFamily="34" charset="0"/>
              <a:buChar char="•"/>
            </a:pPr>
            <a:r>
              <a:rPr lang="en-GB" dirty="0">
                <a:solidFill>
                  <a:schemeClr val="bg1"/>
                </a:solidFill>
                <a:latin typeface="Poppins"/>
                <a:cs typeface="Poppins" panose="00000500000000000000" pitchFamily="2" charset="0"/>
              </a:rPr>
              <a:t>Insert a logo here. Use Browse to find your logo and then Update to insert. It will then show if it has been accepted.</a:t>
            </a:r>
          </a:p>
          <a:p>
            <a:pPr marL="285750" indent="-285750">
              <a:buFont typeface="Arial" panose="020B0604020202020204" pitchFamily="34" charset="0"/>
              <a:buChar char="•"/>
            </a:pPr>
            <a:r>
              <a:rPr lang="en-GB" dirty="0">
                <a:solidFill>
                  <a:schemeClr val="bg1"/>
                </a:solidFill>
                <a:latin typeface="Poppins"/>
                <a:cs typeface="Poppins" panose="00000500000000000000" pitchFamily="2" charset="0"/>
              </a:rPr>
              <a:t>When you have finished this page click Save details</a:t>
            </a:r>
          </a:p>
        </p:txBody>
      </p:sp>
      <p:pic>
        <p:nvPicPr>
          <p:cNvPr id="20" name="Picture 19"/>
          <p:cNvPicPr/>
          <p:nvPr/>
        </p:nvPicPr>
        <p:blipFill rotWithShape="1">
          <a:blip r:embed="rId2"/>
          <a:srcRect t="9730" b="13602"/>
          <a:stretch/>
        </p:blipFill>
        <p:spPr>
          <a:xfrm>
            <a:off x="5420140" y="0"/>
            <a:ext cx="3668846" cy="5143500"/>
          </a:xfrm>
          <a:prstGeom prst="rect">
            <a:avLst/>
          </a:prstGeom>
        </p:spPr>
      </p:pic>
      <p:cxnSp>
        <p:nvCxnSpPr>
          <p:cNvPr id="21" name="Straight Arrow Connector 20"/>
          <p:cNvCxnSpPr/>
          <p:nvPr/>
        </p:nvCxnSpPr>
        <p:spPr>
          <a:xfrm>
            <a:off x="3859696" y="3083107"/>
            <a:ext cx="1801434" cy="316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69066" y="3821238"/>
            <a:ext cx="2620308" cy="116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366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029" t="23390" r="7979" b="63390"/>
          <a:stretch/>
        </p:blipFill>
        <p:spPr>
          <a:xfrm>
            <a:off x="3951624" y="981185"/>
            <a:ext cx="5039976" cy="1348780"/>
          </a:xfrm>
          <a:prstGeom prst="rect">
            <a:avLst/>
          </a:prstGeom>
        </p:spPr>
      </p:pic>
      <p:sp>
        <p:nvSpPr>
          <p:cNvPr id="2" name="Title 1"/>
          <p:cNvSpPr>
            <a:spLocks noGrp="1"/>
          </p:cNvSpPr>
          <p:nvPr>
            <p:ph type="title"/>
          </p:nvPr>
        </p:nvSpPr>
        <p:spPr>
          <a:xfrm>
            <a:off x="106017" y="-36919"/>
            <a:ext cx="8885583" cy="708471"/>
          </a:xfrm>
        </p:spPr>
        <p:txBody>
          <a:bodyPr>
            <a:noAutofit/>
          </a:bodyPr>
          <a:lstStyle/>
          <a:p>
            <a:pPr algn="l"/>
            <a:r>
              <a:rPr lang="en-GB" sz="2800" u="sng" dirty="0">
                <a:latin typeface="Poppins" panose="00000500000000000000" pitchFamily="2" charset="0"/>
                <a:cs typeface="Poppins" panose="00000500000000000000" pitchFamily="2" charset="0"/>
              </a:rPr>
              <a:t>Contacts – Add or edit users</a:t>
            </a:r>
          </a:p>
        </p:txBody>
      </p:sp>
      <p:sp>
        <p:nvSpPr>
          <p:cNvPr id="5" name="Text Placeholder 3"/>
          <p:cNvSpPr txBox="1">
            <a:spLocks/>
          </p:cNvSpPr>
          <p:nvPr/>
        </p:nvSpPr>
        <p:spPr>
          <a:xfrm>
            <a:off x="154690" y="825966"/>
            <a:ext cx="5506440" cy="3379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500" dirty="0">
              <a:latin typeface="Poppins" panose="00000500000000000000" pitchFamily="2" charset="0"/>
              <a:cs typeface="Poppins" panose="00000500000000000000" pitchFamily="2" charset="0"/>
            </a:endParaRPr>
          </a:p>
        </p:txBody>
      </p:sp>
      <p:sp>
        <p:nvSpPr>
          <p:cNvPr id="4" name="TextBox 3"/>
          <p:cNvSpPr txBox="1"/>
          <p:nvPr/>
        </p:nvSpPr>
        <p:spPr>
          <a:xfrm>
            <a:off x="154690" y="583095"/>
            <a:ext cx="5039610" cy="369332"/>
          </a:xfrm>
          <a:prstGeom prst="rect">
            <a:avLst/>
          </a:prstGeom>
          <a:noFill/>
        </p:spPr>
        <p:txBody>
          <a:bodyPr wrap="square" rtlCol="0">
            <a:spAutoFit/>
          </a:bodyPr>
          <a:lstStyle/>
          <a:p>
            <a:r>
              <a:rPr lang="en-GB" dirty="0">
                <a:solidFill>
                  <a:schemeClr val="bg1"/>
                </a:solidFill>
                <a:latin typeface="Poppins" panose="00000500000000000000" pitchFamily="2" charset="0"/>
                <a:cs typeface="Poppins" panose="00000500000000000000" pitchFamily="2" charset="0"/>
              </a:rPr>
              <a:t>This is who can add opportunities for you:</a:t>
            </a:r>
          </a:p>
        </p:txBody>
      </p:sp>
      <p:sp>
        <p:nvSpPr>
          <p:cNvPr id="6" name="TextBox 5"/>
          <p:cNvSpPr txBox="1"/>
          <p:nvPr/>
        </p:nvSpPr>
        <p:spPr>
          <a:xfrm>
            <a:off x="217638" y="1164462"/>
            <a:ext cx="3642058" cy="2031325"/>
          </a:xfrm>
          <a:prstGeom prst="rect">
            <a:avLst/>
          </a:prstGeom>
          <a:noFill/>
        </p:spPr>
        <p:txBody>
          <a:bodyPr wrap="square" rtlCol="0">
            <a:spAutoFit/>
          </a:bodyPr>
          <a:lstStyle/>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Add a new user/contact </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Add new user screen</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Your existing users, click the name to edit details and change password</a:t>
            </a:r>
          </a:p>
          <a:p>
            <a:pPr marL="342900" indent="-342900">
              <a:buFont typeface="+mj-lt"/>
              <a:buAutoNum type="arabicPeriod"/>
            </a:pPr>
            <a:r>
              <a:rPr lang="en-GB" dirty="0">
                <a:solidFill>
                  <a:schemeClr val="bg1"/>
                </a:solidFill>
                <a:latin typeface="Poppins" panose="00000500000000000000" pitchFamily="2" charset="0"/>
                <a:cs typeface="Poppins" panose="00000500000000000000" pitchFamily="2" charset="0"/>
              </a:rPr>
              <a:t>Deactivate a user </a:t>
            </a:r>
          </a:p>
          <a:p>
            <a:endParaRPr lang="en-GB" dirty="0">
              <a:solidFill>
                <a:schemeClr val="bg1"/>
              </a:solidFill>
              <a:latin typeface="Poppins" panose="00000500000000000000" pitchFamily="2" charset="0"/>
              <a:cs typeface="Poppins" panose="00000500000000000000" pitchFamily="2" charset="0"/>
            </a:endParaRPr>
          </a:p>
        </p:txBody>
      </p:sp>
      <p:pic>
        <p:nvPicPr>
          <p:cNvPr id="10" name="Picture 9"/>
          <p:cNvPicPr>
            <a:picLocks noChangeAspect="1"/>
          </p:cNvPicPr>
          <p:nvPr/>
        </p:nvPicPr>
        <p:blipFill rotWithShape="1">
          <a:blip r:embed="rId3"/>
          <a:srcRect l="27589" t="35904" r="27650" b="32237"/>
          <a:stretch/>
        </p:blipFill>
        <p:spPr>
          <a:xfrm>
            <a:off x="6773333" y="2430434"/>
            <a:ext cx="2025227" cy="2509307"/>
          </a:xfrm>
          <a:prstGeom prst="rect">
            <a:avLst/>
          </a:prstGeom>
        </p:spPr>
      </p:pic>
      <p:sp>
        <p:nvSpPr>
          <p:cNvPr id="14" name="TextBox 13"/>
          <p:cNvSpPr txBox="1"/>
          <p:nvPr/>
        </p:nvSpPr>
        <p:spPr>
          <a:xfrm>
            <a:off x="207015" y="3208388"/>
            <a:ext cx="3642058" cy="2031325"/>
          </a:xfrm>
          <a:prstGeom prst="rect">
            <a:avLst/>
          </a:prstGeom>
          <a:noFill/>
        </p:spPr>
        <p:txBody>
          <a:bodyPr wrap="square" rtlCol="0" anchor="t">
            <a:spAutoFit/>
          </a:bodyPr>
          <a:lstStyle/>
          <a:p>
            <a:r>
              <a:rPr lang="en-GB" dirty="0">
                <a:solidFill>
                  <a:schemeClr val="bg1"/>
                </a:solidFill>
                <a:latin typeface="Poppins" panose="00000500000000000000" pitchFamily="2" charset="0"/>
                <a:cs typeface="Poppins" panose="00000500000000000000" pitchFamily="2" charset="0"/>
              </a:rPr>
              <a:t>To change a password, </a:t>
            </a:r>
          </a:p>
          <a:p>
            <a:r>
              <a:rPr lang="en-GB" dirty="0">
                <a:solidFill>
                  <a:schemeClr val="bg1"/>
                </a:solidFill>
                <a:latin typeface="Poppins"/>
                <a:cs typeface="Poppins" panose="00000500000000000000" pitchFamily="2" charset="0"/>
              </a:rPr>
              <a:t>click on the name of the person and then enter a new password. You can reset anyone's password in your organisation.</a:t>
            </a:r>
            <a:endParaRPr lang="en-GB" dirty="0">
              <a:solidFill>
                <a:schemeClr val="bg1"/>
              </a:solidFill>
              <a:latin typeface="Poppins" panose="00000500000000000000" pitchFamily="2" charset="0"/>
              <a:cs typeface="Poppins" panose="00000500000000000000" pitchFamily="2" charset="0"/>
            </a:endParaRPr>
          </a:p>
          <a:p>
            <a:endParaRPr lang="en-GB" dirty="0">
              <a:solidFill>
                <a:schemeClr val="bg1"/>
              </a:solidFill>
              <a:latin typeface="Poppins" panose="00000500000000000000" pitchFamily="2" charset="0"/>
              <a:cs typeface="Poppins" panose="00000500000000000000" pitchFamily="2" charset="0"/>
            </a:endParaRPr>
          </a:p>
        </p:txBody>
      </p:sp>
      <p:sp>
        <p:nvSpPr>
          <p:cNvPr id="18" name="Oval 17"/>
          <p:cNvSpPr/>
          <p:nvPr/>
        </p:nvSpPr>
        <p:spPr>
          <a:xfrm>
            <a:off x="8912087" y="1887129"/>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4</a:t>
            </a:r>
          </a:p>
        </p:txBody>
      </p:sp>
      <p:sp>
        <p:nvSpPr>
          <p:cNvPr id="19" name="Oval 18"/>
          <p:cNvSpPr/>
          <p:nvPr/>
        </p:nvSpPr>
        <p:spPr>
          <a:xfrm>
            <a:off x="3849073" y="1979214"/>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3</a:t>
            </a:r>
          </a:p>
        </p:txBody>
      </p:sp>
      <p:sp>
        <p:nvSpPr>
          <p:cNvPr id="23" name="Oval 22"/>
          <p:cNvSpPr/>
          <p:nvPr/>
        </p:nvSpPr>
        <p:spPr>
          <a:xfrm>
            <a:off x="6773333" y="2639598"/>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2</a:t>
            </a:r>
          </a:p>
        </p:txBody>
      </p:sp>
      <p:sp>
        <p:nvSpPr>
          <p:cNvPr id="24" name="Oval 23"/>
          <p:cNvSpPr/>
          <p:nvPr/>
        </p:nvSpPr>
        <p:spPr>
          <a:xfrm>
            <a:off x="4626053" y="1492928"/>
            <a:ext cx="159026" cy="15902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1</a:t>
            </a:r>
          </a:p>
        </p:txBody>
      </p:sp>
    </p:spTree>
    <p:extLst>
      <p:ext uri="{BB962C8B-B14F-4D97-AF65-F5344CB8AC3E}">
        <p14:creationId xmlns:p14="http://schemas.microsoft.com/office/powerpoint/2010/main" val="3665809787"/>
      </p:ext>
    </p:extLst>
  </p:cSld>
  <p:clrMapOvr>
    <a:masterClrMapping/>
  </p:clrMapOvr>
</p:sld>
</file>

<file path=ppt/theme/theme1.xml><?xml version="1.0" encoding="utf-8"?>
<a:theme xmlns:a="http://schemas.openxmlformats.org/drawingml/2006/main" name="Office Theme">
  <a:themeElements>
    <a:clrScheme name="SU Colours">
      <a:dk1>
        <a:srgbClr val="0000B5"/>
      </a:dk1>
      <a:lt1>
        <a:sysClr val="window" lastClr="FFFFFF"/>
      </a:lt1>
      <a:dk2>
        <a:srgbClr val="363636"/>
      </a:dk2>
      <a:lt2>
        <a:srgbClr val="D5D3B9"/>
      </a:lt2>
      <a:accent1>
        <a:srgbClr val="FF473D"/>
      </a:accent1>
      <a:accent2>
        <a:srgbClr val="039E8E"/>
      </a:accent2>
      <a:accent3>
        <a:srgbClr val="087A36"/>
      </a:accent3>
      <a:accent4>
        <a:srgbClr val="A629A3"/>
      </a:accent4>
      <a:accent5>
        <a:srgbClr val="121A61"/>
      </a:accent5>
      <a:accent6>
        <a:srgbClr val="EDEDE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E51B4FAF7A2F48907009AD21E82E5A" ma:contentTypeVersion="2" ma:contentTypeDescription="Create a new document." ma:contentTypeScope="" ma:versionID="56357d0b9b78d73bf19ee445c46cd261">
  <xsd:schema xmlns:xsd="http://www.w3.org/2001/XMLSchema" xmlns:xs="http://www.w3.org/2001/XMLSchema" xmlns:p="http://schemas.microsoft.com/office/2006/metadata/properties" xmlns:ns3="1ae5ceed-68c6-4f1f-a7cc-6765856dd7c9" targetNamespace="http://schemas.microsoft.com/office/2006/metadata/properties" ma:root="true" ma:fieldsID="4ad79d80bcc3b0fa170f0a0b13c4ce24" ns3:_="">
    <xsd:import namespace="1ae5ceed-68c6-4f1f-a7cc-6765856dd7c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5ceed-68c6-4f1f-a7cc-6765856dd7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C28E83-B7E2-4D19-B1F3-1ADB6C353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e5ceed-68c6-4f1f-a7cc-6765856dd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1ae5ceed-68c6-4f1f-a7cc-6765856dd7c9"/>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1687</TotalTime>
  <Words>1538</Words>
  <Application>Microsoft Office PowerPoint</Application>
  <PresentationFormat>On-screen Show (16:9)</PresentationFormat>
  <Paragraphs>208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Rounded MT Bold</vt:lpstr>
      <vt:lpstr>Calibri</vt:lpstr>
      <vt:lpstr>Poppins</vt:lpstr>
      <vt:lpstr>Office Theme</vt:lpstr>
      <vt:lpstr>Volunteering Website Guide</vt:lpstr>
      <vt:lpstr>PowerPoint Presentation</vt:lpstr>
      <vt:lpstr>What is the Volunteering Module? </vt:lpstr>
      <vt:lpstr>PowerPoint Presentation</vt:lpstr>
      <vt:lpstr>How to register </vt:lpstr>
      <vt:lpstr>How to register </vt:lpstr>
      <vt:lpstr>Continuing registration and editing your details </vt:lpstr>
      <vt:lpstr>Your Details </vt:lpstr>
      <vt:lpstr>Contacts – Add or edit users</vt:lpstr>
      <vt:lpstr>Policies </vt:lpstr>
      <vt:lpstr>Submitting for approval</vt:lpstr>
      <vt:lpstr>Change password </vt:lpstr>
      <vt:lpstr>Adding an activity (Volunteering Opportunity)  </vt:lpstr>
      <vt:lpstr>Adding an activity page</vt:lpstr>
      <vt:lpstr>Adding an activity page</vt:lpstr>
      <vt:lpstr>Adding an activity page</vt:lpstr>
      <vt:lpstr>Adding an activity page</vt:lpstr>
      <vt:lpstr>Your Volunteers:</vt:lpstr>
      <vt:lpstr>Activity Type</vt:lpstr>
      <vt:lpstr>Employability skills</vt:lpstr>
      <vt:lpstr>Top Tips </vt:lpstr>
      <vt:lpstr>Re-registering after and SU Update – Annually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Katherine Everton</cp:lastModifiedBy>
  <cp:revision>168</cp:revision>
  <dcterms:created xsi:type="dcterms:W3CDTF">2010-04-12T23:12:02Z</dcterms:created>
  <dcterms:modified xsi:type="dcterms:W3CDTF">2022-11-18T11:43:26Z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0x01010016E51B4FAF7A2F48907009AD21E82E5A</vt:lpwstr>
  </property>
</Properties>
</file>